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9" r:id="rId2"/>
    <p:sldId id="260" r:id="rId3"/>
    <p:sldId id="484" r:id="rId4"/>
    <p:sldId id="266" r:id="rId5"/>
    <p:sldId id="281" r:id="rId6"/>
    <p:sldId id="267" r:id="rId7"/>
    <p:sldId id="268" r:id="rId8"/>
    <p:sldId id="269" r:id="rId9"/>
    <p:sldId id="270" r:id="rId10"/>
    <p:sldId id="271" r:id="rId11"/>
    <p:sldId id="272" r:id="rId12"/>
    <p:sldId id="273" r:id="rId13"/>
    <p:sldId id="274" r:id="rId14"/>
    <p:sldId id="275" r:id="rId15"/>
    <p:sldId id="276" r:id="rId16"/>
    <p:sldId id="277" r:id="rId17"/>
    <p:sldId id="279" r:id="rId18"/>
    <p:sldId id="278" r:id="rId19"/>
    <p:sldId id="280" r:id="rId2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14"/>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85A032-7504-447F-BBED-5925DE128D6F}" v="2" dt="2025-03-04T14:28:31.28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4" autoAdjust="0"/>
    <p:restoredTop sz="89424" autoAdjust="0"/>
  </p:normalViewPr>
  <p:slideViewPr>
    <p:cSldViewPr snapToGrid="0">
      <p:cViewPr varScale="1">
        <p:scale>
          <a:sx n="76" d="100"/>
          <a:sy n="76" d="100"/>
        </p:scale>
        <p:origin x="132" y="5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8D85A032-7504-447F-BBED-5925DE128D6F}"/>
    <pc:docChg chg="modSld">
      <pc:chgData name="Bertus Boer" userId="dd0b548e-2051-480b-b45a-733b835a31bc" providerId="ADAL" clId="{8D85A032-7504-447F-BBED-5925DE128D6F}" dt="2025-03-04T14:28:31.288" v="1"/>
      <pc:docMkLst>
        <pc:docMk/>
      </pc:docMkLst>
      <pc:sldChg chg="modAnim">
        <pc:chgData name="Bertus Boer" userId="dd0b548e-2051-480b-b45a-733b835a31bc" providerId="ADAL" clId="{8D85A032-7504-447F-BBED-5925DE128D6F}" dt="2025-03-04T14:28:31.288" v="1"/>
        <pc:sldMkLst>
          <pc:docMk/>
          <pc:sldMk cId="2031006199" sldId="260"/>
        </pc:sldMkLst>
      </pc:sldChg>
    </pc:docChg>
  </pc:docChgLst>
  <pc:docChgLst>
    <pc:chgData name="Bertus Boer" userId="dd0b548e-2051-480b-b45a-733b835a31bc" providerId="ADAL" clId="{52294BC4-C3F4-4870-A28A-6CD91DD29D9A}"/>
    <pc:docChg chg="modSld">
      <pc:chgData name="Bertus Boer" userId="dd0b548e-2051-480b-b45a-733b835a31bc" providerId="ADAL" clId="{52294BC4-C3F4-4870-A28A-6CD91DD29D9A}" dt="2025-01-14T10:59:12.517" v="0" actId="1076"/>
      <pc:docMkLst>
        <pc:docMk/>
      </pc:docMkLst>
      <pc:sldChg chg="modSp mod">
        <pc:chgData name="Bertus Boer" userId="dd0b548e-2051-480b-b45a-733b835a31bc" providerId="ADAL" clId="{52294BC4-C3F4-4870-A28A-6CD91DD29D9A}" dt="2025-01-14T10:59:12.517" v="0" actId="1076"/>
        <pc:sldMkLst>
          <pc:docMk/>
          <pc:sldMk cId="391615141" sldId="484"/>
        </pc:sldMkLst>
        <pc:picChg chg="mod">
          <ac:chgData name="Bertus Boer" userId="dd0b548e-2051-480b-b45a-733b835a31bc" providerId="ADAL" clId="{52294BC4-C3F4-4870-A28A-6CD91DD29D9A}" dt="2025-01-14T10:59:12.517" v="0" actId="1076"/>
          <ac:picMkLst>
            <pc:docMk/>
            <pc:sldMk cId="391615141" sldId="484"/>
            <ac:picMk id="7" creationId="{09B612D9-E7E9-434C-A773-7FE157B0FE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D110E9-6CB1-43F5-82AB-5362EA871826}" type="datetimeFigureOut">
              <a:rPr lang="nl-NL" smtClean="0"/>
              <a:t>4-3-2025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CACC89-FBE0-44B1-9971-18456868FB91}" type="slidenum">
              <a:rPr lang="nl-NL" smtClean="0"/>
              <a:t>‹nr.›</a:t>
            </a:fld>
            <a:endParaRPr lang="nl-NL"/>
          </a:p>
        </p:txBody>
      </p:sp>
    </p:spTree>
    <p:extLst>
      <p:ext uri="{BB962C8B-B14F-4D97-AF65-F5344CB8AC3E}">
        <p14:creationId xmlns:p14="http://schemas.microsoft.com/office/powerpoint/2010/main" val="339002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hthoek 6"/>
          <p:cNvSpPr/>
          <p:nvPr userDrawn="1"/>
        </p:nvSpPr>
        <p:spPr>
          <a:xfrm>
            <a:off x="0" y="1752600"/>
            <a:ext cx="12192000" cy="510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1524000" y="1795463"/>
            <a:ext cx="9144000" cy="2387600"/>
          </a:xfrm>
        </p:spPr>
        <p:txBody>
          <a:bodyPr anchor="b"/>
          <a:lstStyle>
            <a:lvl1pPr algn="ctr">
              <a:defRPr sz="60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1524000" y="42751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470" y="368515"/>
            <a:ext cx="2101430" cy="1076536"/>
          </a:xfrm>
          <a:prstGeom prst="rect">
            <a:avLst/>
          </a:prstGeom>
        </p:spPr>
      </p:pic>
    </p:spTree>
    <p:extLst>
      <p:ext uri="{BB962C8B-B14F-4D97-AF65-F5344CB8AC3E}">
        <p14:creationId xmlns:p14="http://schemas.microsoft.com/office/powerpoint/2010/main" val="3719020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324035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solidFill>
                  <a:schemeClr val="accent2">
                    <a:lumMod val="75000"/>
                  </a:schemeClr>
                </a:solidFill>
              </a:defRPr>
            </a:lvl2pPr>
            <a:lvl3pPr>
              <a:defRPr sz="2400">
                <a:solidFill>
                  <a:schemeClr val="accent2">
                    <a:lumMod val="75000"/>
                  </a:schemeClr>
                </a:solidFill>
              </a:defRPr>
            </a:lvl3pPr>
            <a:lvl4pPr>
              <a:defRPr sz="2000">
                <a:solidFill>
                  <a:schemeClr val="accent2">
                    <a:lumMod val="75000"/>
                  </a:schemeClr>
                </a:solidFill>
              </a:defRPr>
            </a:lvl4pPr>
            <a:lvl5pPr>
              <a:defRPr sz="2000">
                <a:solidFill>
                  <a:schemeClr val="accent2">
                    <a:lumMod val="75000"/>
                  </a:schemeClr>
                </a:solidFill>
              </a:defRPr>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156112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6AAA7AF4-39F9-40E5-A76E-4D42D499E2A7}" type="datetimeFigureOut">
              <a:rPr lang="nl-NL" smtClean="0"/>
              <a:t>4-3-2025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316496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7" name="Rechthoek 6"/>
          <p:cNvSpPr/>
          <p:nvPr userDrawn="1"/>
        </p:nvSpPr>
        <p:spPr>
          <a:xfrm>
            <a:off x="0" y="1752600"/>
            <a:ext cx="12192000" cy="510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3708400" y="2247901"/>
            <a:ext cx="8483600" cy="2074862"/>
          </a:xfrm>
        </p:spPr>
        <p:txBody>
          <a:bodyPr anchor="b"/>
          <a:lstStyle>
            <a:lvl1pPr algn="ctr">
              <a:defRPr sz="6000">
                <a:solidFill>
                  <a:schemeClr val="bg1"/>
                </a:solidFill>
              </a:defRPr>
            </a:lvl1pPr>
          </a:lstStyle>
          <a:p>
            <a:r>
              <a:rPr lang="nl-NL"/>
              <a:t>Klik om stijl te bewerken</a:t>
            </a:r>
            <a:endParaRPr lang="nl-NL" dirty="0"/>
          </a:p>
        </p:txBody>
      </p:sp>
      <p:sp>
        <p:nvSpPr>
          <p:cNvPr id="3" name="Ondertitel 2"/>
          <p:cNvSpPr>
            <a:spLocks noGrp="1"/>
          </p:cNvSpPr>
          <p:nvPr>
            <p:ph type="subTitle" idx="1"/>
          </p:nvPr>
        </p:nvSpPr>
        <p:spPr>
          <a:xfrm>
            <a:off x="3708400" y="4414838"/>
            <a:ext cx="8483600" cy="20875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10" name="Afbeelding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0470" y="368515"/>
            <a:ext cx="2101430" cy="1076536"/>
          </a:xfrm>
          <a:prstGeom prst="rect">
            <a:avLst/>
          </a:prstGeom>
        </p:spPr>
      </p:pic>
      <p:sp>
        <p:nvSpPr>
          <p:cNvPr id="8" name="Tijdelijke aanduiding voor afbeelding 2"/>
          <p:cNvSpPr>
            <a:spLocks noGrp="1"/>
          </p:cNvSpPr>
          <p:nvPr>
            <p:ph type="pic" idx="13"/>
          </p:nvPr>
        </p:nvSpPr>
        <p:spPr>
          <a:xfrm>
            <a:off x="0" y="1741486"/>
            <a:ext cx="3708400" cy="5116513"/>
          </a:xfrm>
        </p:spPr>
        <p:txBody>
          <a:bodyPr anchor="ctr">
            <a:normAutofit/>
          </a:bodyPr>
          <a:lstStyle>
            <a:lvl1pPr marL="0" indent="0" algn="ctr">
              <a:buNone/>
              <a:defRPr sz="18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68246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lvl1pPr>
              <a:defRPr>
                <a:solidFill>
                  <a:schemeClr val="accent2">
                    <a:lumMod val="75000"/>
                  </a:schemeClr>
                </a:solidFill>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voettekst 4"/>
          <p:cNvSpPr>
            <a:spLocks noGrp="1"/>
          </p:cNvSpPr>
          <p:nvPr>
            <p:ph type="ftr" sz="quarter" idx="11"/>
          </p:nvPr>
        </p:nvSpPr>
        <p:spPr>
          <a:xfrm>
            <a:off x="6465277" y="6356350"/>
            <a:ext cx="4114800" cy="365125"/>
          </a:xfrm>
        </p:spPr>
        <p:txBody>
          <a:bodyPr/>
          <a:lstStyle>
            <a:lvl1pPr algn="r">
              <a:defRPr/>
            </a:lvl1pPr>
          </a:lstStyle>
          <a:p>
            <a:endParaRPr lang="nl-NL" dirty="0"/>
          </a:p>
        </p:txBody>
      </p:sp>
      <p:sp>
        <p:nvSpPr>
          <p:cNvPr id="6" name="Tijdelijke aanduiding voor dianummer 5"/>
          <p:cNvSpPr>
            <a:spLocks noGrp="1"/>
          </p:cNvSpPr>
          <p:nvPr>
            <p:ph type="sldNum" sz="quarter" idx="12"/>
          </p:nvPr>
        </p:nvSpPr>
        <p:spPr>
          <a:xfrm>
            <a:off x="838200" y="6356350"/>
            <a:ext cx="2743200" cy="365125"/>
          </a:xfrm>
        </p:spPr>
        <p:txBody>
          <a:bodyPr/>
          <a:lstStyle/>
          <a:p>
            <a:fld id="{7F967CD7-E635-4188-A2E7-278E8CFDF299}" type="slidenum">
              <a:rPr lang="nl-NL" smtClean="0"/>
              <a:t>‹nr.›</a:t>
            </a:fld>
            <a:endParaRPr lang="nl-NL"/>
          </a:p>
        </p:txBody>
      </p:sp>
      <p:cxnSp>
        <p:nvCxnSpPr>
          <p:cNvPr id="7" name="Rechte verbindingslijn 6"/>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40463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381000" y="3213101"/>
            <a:ext cx="11404600" cy="1349374"/>
          </a:xfrm>
        </p:spPr>
        <p:txBody>
          <a:bodyPr anchor="b"/>
          <a:lstStyle>
            <a:lvl1pPr>
              <a:defRPr sz="6000"/>
            </a:lvl1pPr>
          </a:lstStyle>
          <a:p>
            <a:r>
              <a:rPr lang="nl-NL"/>
              <a:t>Klik om stijl te bewerken</a:t>
            </a:r>
            <a:endParaRPr lang="nl-NL" dirty="0"/>
          </a:p>
        </p:txBody>
      </p:sp>
      <p:sp>
        <p:nvSpPr>
          <p:cNvPr id="3" name="Tijdelijke aanduiding voor tekst 2"/>
          <p:cNvSpPr>
            <a:spLocks noGrp="1"/>
          </p:cNvSpPr>
          <p:nvPr>
            <p:ph type="body" idx="1"/>
          </p:nvPr>
        </p:nvSpPr>
        <p:spPr>
          <a:xfrm>
            <a:off x="381000" y="4589463"/>
            <a:ext cx="11404600" cy="1500187"/>
          </a:xfrm>
        </p:spPr>
        <p:txBody>
          <a:bodyPr/>
          <a:lstStyle>
            <a:lvl1pPr marL="0" indent="0">
              <a:buNone/>
              <a:defRPr sz="2400">
                <a:solidFill>
                  <a:schemeClr val="accent2">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F967CD7-E635-4188-A2E7-278E8CFDF299}" type="slidenum">
              <a:rPr lang="nl-NL" smtClean="0"/>
              <a:t>‹nr.›</a:t>
            </a:fld>
            <a:endParaRPr lang="nl-NL"/>
          </a:p>
        </p:txBody>
      </p:sp>
      <p:sp>
        <p:nvSpPr>
          <p:cNvPr id="7" name="Tijdelijke aanduiding voor afbeelding 2"/>
          <p:cNvSpPr>
            <a:spLocks noGrp="1"/>
          </p:cNvSpPr>
          <p:nvPr>
            <p:ph type="pic" idx="13"/>
          </p:nvPr>
        </p:nvSpPr>
        <p:spPr>
          <a:xfrm>
            <a:off x="0" y="1"/>
            <a:ext cx="12192000" cy="3213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Tree>
    <p:extLst>
      <p:ext uri="{BB962C8B-B14F-4D97-AF65-F5344CB8AC3E}">
        <p14:creationId xmlns:p14="http://schemas.microsoft.com/office/powerpoint/2010/main" val="382532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381000" y="1825625"/>
            <a:ext cx="5638800" cy="4351338"/>
          </a:xfrm>
        </p:spPr>
        <p:txBody>
          <a:bodyPr/>
          <a:lstStyle>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72200" y="1825625"/>
            <a:ext cx="5651500" cy="4351338"/>
          </a:xfrm>
        </p:spPr>
        <p:txBody>
          <a:bodyPr/>
          <a:lstStyle>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cxnSp>
        <p:nvCxnSpPr>
          <p:cNvPr id="8" name="Rechte verbindingslijn 7"/>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20063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 icon/im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381000" y="1825625"/>
            <a:ext cx="56388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4" name="Tijdelijke aanduiding voor inhoud 3"/>
          <p:cNvSpPr>
            <a:spLocks noGrp="1"/>
          </p:cNvSpPr>
          <p:nvPr>
            <p:ph sz="half" idx="2"/>
          </p:nvPr>
        </p:nvSpPr>
        <p:spPr>
          <a:xfrm>
            <a:off x="6172200" y="1825625"/>
            <a:ext cx="56515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
        <p:nvSpPr>
          <p:cNvPr id="8" name="Tijdelijke aanduiding voor tekst 3"/>
          <p:cNvSpPr>
            <a:spLocks noGrp="1"/>
          </p:cNvSpPr>
          <p:nvPr>
            <p:ph type="body" sz="half" idx="13"/>
          </p:nvPr>
        </p:nvSpPr>
        <p:spPr>
          <a:xfrm>
            <a:off x="381000" y="4419600"/>
            <a:ext cx="56388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jdelijke aanduiding voor tekst 3"/>
          <p:cNvSpPr>
            <a:spLocks noGrp="1"/>
          </p:cNvSpPr>
          <p:nvPr>
            <p:ph type="body" sz="half" idx="14"/>
          </p:nvPr>
        </p:nvSpPr>
        <p:spPr>
          <a:xfrm>
            <a:off x="381000" y="3898900"/>
            <a:ext cx="56388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0" name="Tijdelijke aanduiding voor tekst 3"/>
          <p:cNvSpPr>
            <a:spLocks noGrp="1"/>
          </p:cNvSpPr>
          <p:nvPr>
            <p:ph type="body" sz="half" idx="15"/>
          </p:nvPr>
        </p:nvSpPr>
        <p:spPr>
          <a:xfrm>
            <a:off x="6173788" y="4419600"/>
            <a:ext cx="5649912"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1" name="Tijdelijke aanduiding voor tekst 3"/>
          <p:cNvSpPr>
            <a:spLocks noGrp="1"/>
          </p:cNvSpPr>
          <p:nvPr>
            <p:ph type="body" sz="half" idx="16"/>
          </p:nvPr>
        </p:nvSpPr>
        <p:spPr>
          <a:xfrm>
            <a:off x="6173788" y="3898900"/>
            <a:ext cx="5649912"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cxnSp>
        <p:nvCxnSpPr>
          <p:cNvPr id="12" name="Rechte verbindingslijn 11"/>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73748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drie + icon/im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4064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F967CD7-E635-4188-A2E7-278E8CFDF299}" type="slidenum">
              <a:rPr lang="nl-NL" smtClean="0"/>
              <a:t>‹nr.›</a:t>
            </a:fld>
            <a:endParaRPr lang="nl-NL"/>
          </a:p>
        </p:txBody>
      </p:sp>
      <p:sp>
        <p:nvSpPr>
          <p:cNvPr id="8" name="Tijdelijke aanduiding voor tekst 3"/>
          <p:cNvSpPr>
            <a:spLocks noGrp="1"/>
          </p:cNvSpPr>
          <p:nvPr>
            <p:ph type="body" sz="half" idx="13"/>
          </p:nvPr>
        </p:nvSpPr>
        <p:spPr>
          <a:xfrm>
            <a:off x="4064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9" name="Tijdelijke aanduiding voor tekst 3"/>
          <p:cNvSpPr>
            <a:spLocks noGrp="1"/>
          </p:cNvSpPr>
          <p:nvPr>
            <p:ph type="body" sz="half" idx="14"/>
          </p:nvPr>
        </p:nvSpPr>
        <p:spPr>
          <a:xfrm>
            <a:off x="4064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18" name="Tijdelijke aanduiding voor inhoud 2"/>
          <p:cNvSpPr>
            <a:spLocks noGrp="1"/>
          </p:cNvSpPr>
          <p:nvPr>
            <p:ph sz="half" idx="15"/>
          </p:nvPr>
        </p:nvSpPr>
        <p:spPr>
          <a:xfrm>
            <a:off x="82677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19" name="Tijdelijke aanduiding voor tekst 3"/>
          <p:cNvSpPr>
            <a:spLocks noGrp="1"/>
          </p:cNvSpPr>
          <p:nvPr>
            <p:ph type="body" sz="half" idx="16"/>
          </p:nvPr>
        </p:nvSpPr>
        <p:spPr>
          <a:xfrm>
            <a:off x="82677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0" name="Tijdelijke aanduiding voor tekst 3"/>
          <p:cNvSpPr>
            <a:spLocks noGrp="1"/>
          </p:cNvSpPr>
          <p:nvPr>
            <p:ph type="body" sz="half" idx="17"/>
          </p:nvPr>
        </p:nvSpPr>
        <p:spPr>
          <a:xfrm>
            <a:off x="82677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1" name="Tijdelijke aanduiding voor inhoud 2"/>
          <p:cNvSpPr>
            <a:spLocks noGrp="1"/>
          </p:cNvSpPr>
          <p:nvPr>
            <p:ph sz="half" idx="18"/>
          </p:nvPr>
        </p:nvSpPr>
        <p:spPr>
          <a:xfrm>
            <a:off x="4368800" y="1825625"/>
            <a:ext cx="3568700" cy="1958975"/>
          </a:xfrm>
        </p:spPr>
        <p:txBody>
          <a:bodyPr/>
          <a:lstStyle>
            <a:lvl1pPr marL="0" indent="0">
              <a:buNone/>
              <a:defRPr/>
            </a:lvl1pPr>
            <a:lvl2pPr>
              <a:defRPr>
                <a:solidFill>
                  <a:schemeClr val="accent2">
                    <a:lumMod val="75000"/>
                  </a:schemeClr>
                </a:solidFill>
              </a:defRPr>
            </a:lvl2pPr>
            <a:lvl3pPr>
              <a:defRPr>
                <a:solidFill>
                  <a:schemeClr val="accent2">
                    <a:lumMod val="75000"/>
                  </a:schemeClr>
                </a:solidFill>
              </a:defRPr>
            </a:lvl3pPr>
            <a:lvl4pPr>
              <a:defRPr>
                <a:solidFill>
                  <a:schemeClr val="accent2">
                    <a:lumMod val="75000"/>
                  </a:schemeClr>
                </a:solidFill>
              </a:defRPr>
            </a:lvl4pPr>
            <a:lvl5pPr>
              <a:defRPr>
                <a:solidFill>
                  <a:schemeClr val="accent2">
                    <a:lumMod val="75000"/>
                  </a:schemeClr>
                </a:solidFill>
              </a:defRPr>
            </a:lvl5pPr>
          </a:lstStyle>
          <a:p>
            <a:pPr lvl="0"/>
            <a:r>
              <a:rPr lang="nl-NL"/>
              <a:t>Klikken om de tekststijl van het model te bewerken</a:t>
            </a:r>
          </a:p>
        </p:txBody>
      </p:sp>
      <p:sp>
        <p:nvSpPr>
          <p:cNvPr id="22" name="Tijdelijke aanduiding voor tekst 3"/>
          <p:cNvSpPr>
            <a:spLocks noGrp="1"/>
          </p:cNvSpPr>
          <p:nvPr>
            <p:ph type="body" sz="half" idx="19"/>
          </p:nvPr>
        </p:nvSpPr>
        <p:spPr>
          <a:xfrm>
            <a:off x="4368800" y="4419600"/>
            <a:ext cx="3568700" cy="1663700"/>
          </a:xfrm>
        </p:spPr>
        <p:txBody>
          <a:bodyPr/>
          <a:lstStyle>
            <a:lvl1pPr marL="0" indent="0">
              <a:buNone/>
              <a:defRPr sz="1600" baseline="0">
                <a:solidFill>
                  <a:schemeClr val="accent2">
                    <a:lumMod val="7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23" name="Tijdelijke aanduiding voor tekst 3"/>
          <p:cNvSpPr>
            <a:spLocks noGrp="1"/>
          </p:cNvSpPr>
          <p:nvPr>
            <p:ph type="body" sz="half" idx="20"/>
          </p:nvPr>
        </p:nvSpPr>
        <p:spPr>
          <a:xfrm>
            <a:off x="4368800" y="3898900"/>
            <a:ext cx="3568700" cy="495300"/>
          </a:xfrm>
        </p:spPr>
        <p:txBody>
          <a:bodyPr>
            <a:normAutofit/>
          </a:bodyPr>
          <a:lstStyle>
            <a:lvl1pPr marL="0" indent="0">
              <a:buNone/>
              <a:defRPr sz="2000" b="1" baseline="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cxnSp>
        <p:nvCxnSpPr>
          <p:cNvPr id="24" name="Rechte verbindingslijn 23"/>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870722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381000" y="365125"/>
            <a:ext cx="11455400" cy="1325563"/>
          </a:xfrm>
        </p:spPr>
        <p:txBody>
          <a:bodyPr/>
          <a:lstStyle/>
          <a:p>
            <a:r>
              <a:rPr lang="nl-NL"/>
              <a:t>Klik om stijl te bewerken</a:t>
            </a:r>
            <a:endParaRPr lang="nl-NL" dirty="0"/>
          </a:p>
        </p:txBody>
      </p:sp>
      <p:sp>
        <p:nvSpPr>
          <p:cNvPr id="3" name="Tijdelijke aanduiding voor tekst 2"/>
          <p:cNvSpPr>
            <a:spLocks noGrp="1"/>
          </p:cNvSpPr>
          <p:nvPr>
            <p:ph type="body" idx="1"/>
          </p:nvPr>
        </p:nvSpPr>
        <p:spPr>
          <a:xfrm>
            <a:off x="381000" y="1681163"/>
            <a:ext cx="5616575"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p:cNvSpPr>
            <a:spLocks noGrp="1"/>
          </p:cNvSpPr>
          <p:nvPr>
            <p:ph sz="half" idx="2"/>
          </p:nvPr>
        </p:nvSpPr>
        <p:spPr>
          <a:xfrm>
            <a:off x="381000" y="2505075"/>
            <a:ext cx="5616575" cy="368458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6172200" y="1681163"/>
            <a:ext cx="5664200"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6172200" y="2505075"/>
            <a:ext cx="5664200" cy="3684588"/>
          </a:xfrm>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F967CD7-E635-4188-A2E7-278E8CFDF299}" type="slidenum">
              <a:rPr lang="nl-NL" smtClean="0"/>
              <a:t>‹nr.›</a:t>
            </a:fld>
            <a:endParaRPr lang="nl-NL"/>
          </a:p>
        </p:txBody>
      </p:sp>
      <p:cxnSp>
        <p:nvCxnSpPr>
          <p:cNvPr id="10" name="Rechte verbindingslijn 9"/>
          <p:cNvCxnSpPr/>
          <p:nvPr userDrawn="1"/>
        </p:nvCxnSpPr>
        <p:spPr>
          <a:xfrm>
            <a:off x="381000" y="1231900"/>
            <a:ext cx="11442700" cy="0"/>
          </a:xfrm>
          <a:prstGeom prst="line">
            <a:avLst/>
          </a:prstGeom>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613665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F967CD7-E635-4188-A2E7-278E8CFDF299}" type="slidenum">
              <a:rPr lang="nl-NL" smtClean="0"/>
              <a:t>‹nr.›</a:t>
            </a:fld>
            <a:endParaRPr lang="nl-NL"/>
          </a:p>
        </p:txBody>
      </p:sp>
    </p:spTree>
    <p:extLst>
      <p:ext uri="{BB962C8B-B14F-4D97-AF65-F5344CB8AC3E}">
        <p14:creationId xmlns:p14="http://schemas.microsoft.com/office/powerpoint/2010/main" val="2373217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381000" y="174625"/>
            <a:ext cx="114427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381000" y="1500188"/>
            <a:ext cx="11442700" cy="4676775"/>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voettekst 4"/>
          <p:cNvSpPr>
            <a:spLocks noGrp="1"/>
          </p:cNvSpPr>
          <p:nvPr>
            <p:ph type="ftr" sz="quarter" idx="3"/>
          </p:nvPr>
        </p:nvSpPr>
        <p:spPr>
          <a:xfrm>
            <a:off x="6788150" y="6356350"/>
            <a:ext cx="4526280" cy="365125"/>
          </a:xfrm>
          <a:prstGeom prst="rect">
            <a:avLst/>
          </a:prstGeom>
        </p:spPr>
        <p:txBody>
          <a:bodyPr vert="horz" lIns="91440" tIns="45720" rIns="91440" bIns="45720" rtlCol="0" anchor="ctr"/>
          <a:lstStyle>
            <a:lvl1pPr algn="r">
              <a:defRPr sz="1200">
                <a:solidFill>
                  <a:schemeClr val="accent5"/>
                </a:solidFill>
              </a:defRPr>
            </a:lvl1pPr>
          </a:lstStyle>
          <a:p>
            <a:endParaRPr lang="nl-NL" dirty="0"/>
          </a:p>
        </p:txBody>
      </p:sp>
      <p:sp>
        <p:nvSpPr>
          <p:cNvPr id="6" name="Tijdelijke aanduiding voor dianummer 5"/>
          <p:cNvSpPr>
            <a:spLocks noGrp="1"/>
          </p:cNvSpPr>
          <p:nvPr>
            <p:ph type="sldNum" sz="quarter" idx="4"/>
          </p:nvPr>
        </p:nvSpPr>
        <p:spPr>
          <a:xfrm>
            <a:off x="381000" y="6343650"/>
            <a:ext cx="3474720" cy="365125"/>
          </a:xfrm>
          <a:prstGeom prst="rect">
            <a:avLst/>
          </a:prstGeom>
        </p:spPr>
        <p:txBody>
          <a:bodyPr vert="horz" lIns="91440" tIns="45720" rIns="91440" bIns="45720" rtlCol="0" anchor="ctr"/>
          <a:lstStyle>
            <a:lvl1pPr algn="l">
              <a:defRPr sz="1200">
                <a:solidFill>
                  <a:schemeClr val="accent5"/>
                </a:solidFill>
              </a:defRPr>
            </a:lvl1pPr>
          </a:lstStyle>
          <a:p>
            <a:fld id="{7F967CD7-E635-4188-A2E7-278E8CFDF299}" type="slidenum">
              <a:rPr lang="nl-NL" smtClean="0"/>
              <a:pPr/>
              <a:t>‹nr.›</a:t>
            </a:fld>
            <a:endParaRPr lang="nl-NL" dirty="0"/>
          </a:p>
        </p:txBody>
      </p:sp>
      <p:sp>
        <p:nvSpPr>
          <p:cNvPr id="4" name="Rechthoek 3">
            <a:extLst>
              <a:ext uri="{FF2B5EF4-FFF2-40B4-BE49-F238E27FC236}">
                <a16:creationId xmlns:a16="http://schemas.microsoft.com/office/drawing/2014/main" id="{DE6D3976-48A6-FB18-EFC6-1036DD6E48FC}"/>
              </a:ext>
            </a:extLst>
          </p:cNvPr>
          <p:cNvSpPr/>
          <p:nvPr userDrawn="1"/>
        </p:nvSpPr>
        <p:spPr>
          <a:xfrm>
            <a:off x="8870535" y="5828232"/>
            <a:ext cx="3321465" cy="10297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1894384"/>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60" r:id="rId6"/>
    <p:sldLayoutId id="2147483661" r:id="rId7"/>
    <p:sldLayoutId id="2147483653" r:id="rId8"/>
    <p:sldLayoutId id="2147483654" r:id="rId9"/>
    <p:sldLayoutId id="2147483655" r:id="rId10"/>
    <p:sldLayoutId id="2147483656" r:id="rId11"/>
    <p:sldLayoutId id="2147483657" r:id="rId12"/>
  </p:sldLayoutIdLst>
  <p:txStyles>
    <p:titleStyle>
      <a:lvl1pPr algn="l" defTabSz="914400" rtl="0" eaLnBrk="1" latinLnBrk="0" hangingPunct="1">
        <a:lnSpc>
          <a:spcPct val="90000"/>
        </a:lnSpc>
        <a:spcBef>
          <a:spcPct val="0"/>
        </a:spcBef>
        <a:buNone/>
        <a:defRPr sz="4400" b="1" u="none"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Uitvoeren gewasbescherming</a:t>
            </a:r>
          </a:p>
        </p:txBody>
      </p:sp>
      <p:sp>
        <p:nvSpPr>
          <p:cNvPr id="3" name="Tijdelijke aanduiding voor tekst 2"/>
          <p:cNvSpPr>
            <a:spLocks noGrp="1"/>
          </p:cNvSpPr>
          <p:nvPr>
            <p:ph type="body" idx="1"/>
          </p:nvPr>
        </p:nvSpPr>
        <p:spPr/>
        <p:txBody>
          <a:bodyPr/>
          <a:lstStyle/>
          <a:p>
            <a:r>
              <a:rPr lang="nl-NL" dirty="0"/>
              <a:t>Op basis van Cursusboek Uitvoeren </a:t>
            </a:r>
            <a:r>
              <a:rPr lang="nl-NL"/>
              <a:t>gewasbescherming editie 2025, </a:t>
            </a:r>
            <a:r>
              <a:rPr lang="nl-NL" dirty="0"/>
              <a:t>Hoofdstuk 8</a:t>
            </a:r>
          </a:p>
        </p:txBody>
      </p:sp>
      <p:pic>
        <p:nvPicPr>
          <p:cNvPr id="8" name="Tijdelijke aanduiding voor afbeelding 7" descr="Afbeelding met buiten, plant, groen, groot&#10;&#10;Automatisch gegenereerde beschrijving">
            <a:extLst>
              <a:ext uri="{FF2B5EF4-FFF2-40B4-BE49-F238E27FC236}">
                <a16:creationId xmlns:a16="http://schemas.microsoft.com/office/drawing/2014/main" id="{E14F72AA-09E7-481D-BAAE-8A8FD1C21D0B}"/>
              </a:ext>
            </a:extLst>
          </p:cNvPr>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t="22586" b="42760"/>
          <a:stretch/>
        </p:blipFill>
        <p:spPr>
          <a:xfrm>
            <a:off x="0" y="0"/>
            <a:ext cx="12192000" cy="3168870"/>
          </a:xfrm>
        </p:spPr>
      </p:pic>
      <p:pic>
        <p:nvPicPr>
          <p:cNvPr id="4" name="Afbeelding 3" descr="Afbeelding met tekst, Lettertype, Graphics, logo&#10;&#10;Automatisch gegenereerde beschrijving">
            <a:extLst>
              <a:ext uri="{FF2B5EF4-FFF2-40B4-BE49-F238E27FC236}">
                <a16:creationId xmlns:a16="http://schemas.microsoft.com/office/drawing/2014/main" id="{139D094F-3E7D-3BC9-B138-6A5890425C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584435"/>
            <a:ext cx="3801378" cy="1504259"/>
          </a:xfrm>
          <a:prstGeom prst="rect">
            <a:avLst/>
          </a:prstGeom>
        </p:spPr>
      </p:pic>
    </p:spTree>
    <p:extLst>
      <p:ext uri="{BB962C8B-B14F-4D97-AF65-F5344CB8AC3E}">
        <p14:creationId xmlns:p14="http://schemas.microsoft.com/office/powerpoint/2010/main" val="1288748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F39C6E6-07E0-4CC8-BFCD-686F4C273A55}"/>
              </a:ext>
            </a:extLst>
          </p:cNvPr>
          <p:cNvSpPr>
            <a:spLocks noGrp="1"/>
          </p:cNvSpPr>
          <p:nvPr>
            <p:ph type="title"/>
          </p:nvPr>
        </p:nvSpPr>
        <p:spPr>
          <a:xfrm>
            <a:off x="381000" y="174625"/>
            <a:ext cx="11442700" cy="1325563"/>
          </a:xfrm>
        </p:spPr>
        <p:txBody>
          <a:bodyPr/>
          <a:lstStyle/>
          <a:p>
            <a:r>
              <a:rPr lang="en-US" dirty="0" err="1"/>
              <a:t>Vraag</a:t>
            </a:r>
            <a:r>
              <a:rPr lang="en-US" dirty="0"/>
              <a:t> 6</a:t>
            </a:r>
          </a:p>
        </p:txBody>
      </p:sp>
      <p:sp>
        <p:nvSpPr>
          <p:cNvPr id="15" name="Rechthoek 14">
            <a:extLst>
              <a:ext uri="{FF2B5EF4-FFF2-40B4-BE49-F238E27FC236}">
                <a16:creationId xmlns:a16="http://schemas.microsoft.com/office/drawing/2014/main" id="{ED792F0B-92C8-4BF3-937E-AA190DD7E0C1}"/>
              </a:ext>
            </a:extLst>
          </p:cNvPr>
          <p:cNvSpPr/>
          <p:nvPr/>
        </p:nvSpPr>
        <p:spPr>
          <a:xfrm>
            <a:off x="10645010" y="2848893"/>
            <a:ext cx="285987" cy="359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extLst>
              <a:ext uri="{FF2B5EF4-FFF2-40B4-BE49-F238E27FC236}">
                <a16:creationId xmlns:a16="http://schemas.microsoft.com/office/drawing/2014/main" id="{B2253B0A-EEA2-43B6-8D05-ABB3C77599BA}"/>
              </a:ext>
            </a:extLst>
          </p:cNvPr>
          <p:cNvSpPr/>
          <p:nvPr/>
        </p:nvSpPr>
        <p:spPr>
          <a:xfrm>
            <a:off x="6525549" y="3317335"/>
            <a:ext cx="285987" cy="262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extLst>
              <a:ext uri="{FF2B5EF4-FFF2-40B4-BE49-F238E27FC236}">
                <a16:creationId xmlns:a16="http://schemas.microsoft.com/office/drawing/2014/main" id="{5F98DA57-4915-4537-94C2-AC3E19BA6552}"/>
              </a:ext>
            </a:extLst>
          </p:cNvPr>
          <p:cNvSpPr/>
          <p:nvPr/>
        </p:nvSpPr>
        <p:spPr>
          <a:xfrm>
            <a:off x="6525549" y="3704949"/>
            <a:ext cx="285987" cy="231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6" name="Tijdelijke aanduiding voor inhoud 15">
            <a:extLst>
              <a:ext uri="{FF2B5EF4-FFF2-40B4-BE49-F238E27FC236}">
                <a16:creationId xmlns:a16="http://schemas.microsoft.com/office/drawing/2014/main" id="{1C78C836-8F9D-B599-9767-787BE8B6098D}"/>
              </a:ext>
            </a:extLst>
          </p:cNvPr>
          <p:cNvGraphicFramePr>
            <a:graphicFrameLocks noGrp="1"/>
          </p:cNvGraphicFramePr>
          <p:nvPr>
            <p:ph idx="1"/>
            <p:extLst>
              <p:ext uri="{D42A27DB-BD31-4B8C-83A1-F6EECF244321}">
                <p14:modId xmlns:p14="http://schemas.microsoft.com/office/powerpoint/2010/main" val="2547669597"/>
              </p:ext>
            </p:extLst>
          </p:nvPr>
        </p:nvGraphicFramePr>
        <p:xfrm>
          <a:off x="740811" y="1328971"/>
          <a:ext cx="10710377" cy="5320031"/>
        </p:xfrm>
        <a:graphic>
          <a:graphicData uri="http://schemas.openxmlformats.org/drawingml/2006/table">
            <a:tbl>
              <a:tblPr firstRow="1" firstCol="1" bandRow="1">
                <a:tableStyleId>{5C22544A-7EE6-4342-B048-85BDC9FD1C3A}</a:tableStyleId>
              </a:tblPr>
              <a:tblGrid>
                <a:gridCol w="1316120">
                  <a:extLst>
                    <a:ext uri="{9D8B030D-6E8A-4147-A177-3AD203B41FA5}">
                      <a16:colId xmlns:a16="http://schemas.microsoft.com/office/drawing/2014/main" val="2828992632"/>
                    </a:ext>
                  </a:extLst>
                </a:gridCol>
                <a:gridCol w="1472665">
                  <a:extLst>
                    <a:ext uri="{9D8B030D-6E8A-4147-A177-3AD203B41FA5}">
                      <a16:colId xmlns:a16="http://schemas.microsoft.com/office/drawing/2014/main" val="2992637041"/>
                    </a:ext>
                  </a:extLst>
                </a:gridCol>
                <a:gridCol w="1087655">
                  <a:extLst>
                    <a:ext uri="{9D8B030D-6E8A-4147-A177-3AD203B41FA5}">
                      <a16:colId xmlns:a16="http://schemas.microsoft.com/office/drawing/2014/main" val="32020686"/>
                    </a:ext>
                  </a:extLst>
                </a:gridCol>
                <a:gridCol w="1116531">
                  <a:extLst>
                    <a:ext uri="{9D8B030D-6E8A-4147-A177-3AD203B41FA5}">
                      <a16:colId xmlns:a16="http://schemas.microsoft.com/office/drawing/2014/main" val="3714539039"/>
                    </a:ext>
                  </a:extLst>
                </a:gridCol>
                <a:gridCol w="1029903">
                  <a:extLst>
                    <a:ext uri="{9D8B030D-6E8A-4147-A177-3AD203B41FA5}">
                      <a16:colId xmlns:a16="http://schemas.microsoft.com/office/drawing/2014/main" val="2815209517"/>
                    </a:ext>
                  </a:extLst>
                </a:gridCol>
                <a:gridCol w="2050181">
                  <a:extLst>
                    <a:ext uri="{9D8B030D-6E8A-4147-A177-3AD203B41FA5}">
                      <a16:colId xmlns:a16="http://schemas.microsoft.com/office/drawing/2014/main" val="3792170640"/>
                    </a:ext>
                  </a:extLst>
                </a:gridCol>
                <a:gridCol w="2637322">
                  <a:extLst>
                    <a:ext uri="{9D8B030D-6E8A-4147-A177-3AD203B41FA5}">
                      <a16:colId xmlns:a16="http://schemas.microsoft.com/office/drawing/2014/main" val="8151066"/>
                    </a:ext>
                  </a:extLst>
                </a:gridCol>
              </a:tblGrid>
              <a:tr h="423512">
                <a:tc rowSpan="2">
                  <a:txBody>
                    <a:bodyPr/>
                    <a:lstStyle/>
                    <a:p>
                      <a:pPr algn="ctr"/>
                      <a:r>
                        <a:rPr lang="nl-NL" sz="2400" dirty="0">
                          <a:effectLst/>
                        </a:rPr>
                        <a:t>Lengte (meter)</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rowSpan="2">
                  <a:txBody>
                    <a:bodyPr/>
                    <a:lstStyle/>
                    <a:p>
                      <a:pPr algn="ctr"/>
                      <a:r>
                        <a:rPr lang="nl-NL" sz="2400" dirty="0">
                          <a:effectLst/>
                        </a:rPr>
                        <a:t>Breedte (meter)</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gridSpan="3">
                  <a:txBody>
                    <a:bodyPr/>
                    <a:lstStyle/>
                    <a:p>
                      <a:pPr algn="ctr"/>
                      <a:r>
                        <a:rPr lang="nl-NL" sz="2400" dirty="0">
                          <a:effectLst/>
                        </a:rPr>
                        <a:t>Oppervlak</a:t>
                      </a:r>
                    </a:p>
                  </a:txBody>
                  <a:tcPr marL="68580" marR="68580" marT="0" marB="0"/>
                </a:tc>
                <a:tc hMerge="1">
                  <a:txBody>
                    <a:bodyPr/>
                    <a:lstStyle/>
                    <a:p>
                      <a:r>
                        <a:rPr lang="nl-NL" sz="2400" dirty="0">
                          <a:effectLst/>
                        </a:rPr>
                        <a:t> </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hMerge="1">
                  <a:txBody>
                    <a:bodyPr/>
                    <a:lstStyle/>
                    <a:p>
                      <a:r>
                        <a:rPr lang="nl-NL" sz="2400" dirty="0">
                          <a:effectLst/>
                        </a:rPr>
                        <a:t> </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rowSpan="2">
                  <a:txBody>
                    <a:bodyPr/>
                    <a:lstStyle/>
                    <a:p>
                      <a:pPr algn="ctr"/>
                      <a:r>
                        <a:rPr lang="nl-NL" sz="2400" dirty="0">
                          <a:effectLst/>
                        </a:rPr>
                        <a:t>Middel verbruik</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rowSpan="2">
                  <a:txBody>
                    <a:bodyPr/>
                    <a:lstStyle/>
                    <a:p>
                      <a:pPr algn="ctr"/>
                      <a:r>
                        <a:rPr lang="nl-NL" sz="2400" dirty="0">
                          <a:effectLst/>
                        </a:rPr>
                        <a:t>Benodigde hoeveelheid</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1502954"/>
                  </a:ext>
                </a:extLst>
              </a:tr>
              <a:tr h="404260">
                <a:tc vMerge="1">
                  <a:txBody>
                    <a:bodyPr/>
                    <a:lstStyle/>
                    <a:p>
                      <a:endParaRPr lang="nl-NL"/>
                    </a:p>
                  </a:txBody>
                  <a:tcPr/>
                </a:tc>
                <a:tc vMerge="1">
                  <a:txBody>
                    <a:bodyPr/>
                    <a:lstStyle/>
                    <a:p>
                      <a:endParaRPr lang="nl-NL"/>
                    </a:p>
                  </a:txBody>
                  <a:tcPr/>
                </a:tc>
                <a:tc>
                  <a:txBody>
                    <a:bodyPr/>
                    <a:lstStyle/>
                    <a:p>
                      <a:pPr algn="ctr"/>
                      <a:r>
                        <a:rPr lang="nl-NL" sz="2400" dirty="0">
                          <a:effectLst/>
                        </a:rPr>
                        <a:t>m</a:t>
                      </a:r>
                      <a:r>
                        <a:rPr lang="nl-NL" sz="2400" baseline="30000" dirty="0">
                          <a:effectLst/>
                        </a:rPr>
                        <a:t>2</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dirty="0">
                          <a:effectLst/>
                        </a:rPr>
                        <a:t>are</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dirty="0">
                          <a:effectLst/>
                        </a:rPr>
                        <a:t>ha</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vMerge="1">
                  <a:txBody>
                    <a:bodyPr/>
                    <a:lstStyle/>
                    <a:p>
                      <a:endParaRPr lang="nl-NL"/>
                    </a:p>
                  </a:txBody>
                  <a:tcPr/>
                </a:tc>
                <a:tc vMerge="1">
                  <a:txBody>
                    <a:bodyPr/>
                    <a:lstStyle/>
                    <a:p>
                      <a:endParaRPr lang="nl-NL"/>
                    </a:p>
                  </a:txBody>
                  <a:tcPr/>
                </a:tc>
                <a:extLst>
                  <a:ext uri="{0D108BD9-81ED-4DB2-BD59-A6C34878D82A}">
                    <a16:rowId xmlns:a16="http://schemas.microsoft.com/office/drawing/2014/main" val="595421018"/>
                  </a:ext>
                </a:extLst>
              </a:tr>
              <a:tr h="413887">
                <a:tc>
                  <a:txBody>
                    <a:bodyPr/>
                    <a:lstStyle/>
                    <a:p>
                      <a:pPr algn="ctr"/>
                      <a:r>
                        <a:rPr lang="nl-NL" sz="2400">
                          <a:effectLst/>
                        </a:rPr>
                        <a:t>20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50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30 ml/are</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0861511"/>
                  </a:ext>
                </a:extLst>
              </a:tr>
              <a:tr h="413886">
                <a:tc>
                  <a:txBody>
                    <a:bodyPr/>
                    <a:lstStyle/>
                    <a:p>
                      <a:pPr algn="ctr"/>
                      <a:r>
                        <a:rPr lang="nl-NL" sz="2400">
                          <a:effectLst/>
                        </a:rPr>
                        <a:t>90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60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4 liter/ha</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4662601"/>
                  </a:ext>
                </a:extLst>
              </a:tr>
              <a:tr h="393951">
                <a:tc>
                  <a:txBody>
                    <a:bodyPr/>
                    <a:lstStyle/>
                    <a:p>
                      <a:pPr algn="ctr"/>
                      <a:r>
                        <a:rPr lang="nl-NL" sz="2400">
                          <a:effectLst/>
                        </a:rPr>
                        <a:t>100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34</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40 g/are</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1990787"/>
                  </a:ext>
                </a:extLst>
              </a:tr>
              <a:tr h="404261">
                <a:tc>
                  <a:txBody>
                    <a:bodyPr/>
                    <a:lstStyle/>
                    <a:p>
                      <a:pPr algn="ctr"/>
                      <a:r>
                        <a:rPr lang="nl-NL" sz="2400">
                          <a:effectLst/>
                        </a:rPr>
                        <a:t>120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200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2 liter/ha</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9585732"/>
                  </a:ext>
                </a:extLst>
              </a:tr>
              <a:tr h="413886">
                <a:tc>
                  <a:txBody>
                    <a:bodyPr/>
                    <a:lstStyle/>
                    <a:p>
                      <a:pPr algn="ctr"/>
                      <a:r>
                        <a:rPr lang="nl-NL" sz="2400">
                          <a:effectLst/>
                        </a:rPr>
                        <a:t>130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dirty="0">
                          <a:effectLst/>
                        </a:rPr>
                        <a:t>300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2,5 l/ha</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11652782"/>
                  </a:ext>
                </a:extLst>
              </a:tr>
              <a:tr h="413202">
                <a:tc>
                  <a:txBody>
                    <a:bodyPr/>
                    <a:lstStyle/>
                    <a:p>
                      <a:pPr algn="ctr"/>
                      <a:r>
                        <a:rPr lang="nl-NL" sz="2400">
                          <a:effectLst/>
                        </a:rPr>
                        <a:t>23</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dirty="0">
                          <a:effectLst/>
                        </a:rPr>
                        <a:t>30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3 liter/ha</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6999864"/>
                  </a:ext>
                </a:extLst>
              </a:tr>
              <a:tr h="394636">
                <a:tc>
                  <a:txBody>
                    <a:bodyPr/>
                    <a:lstStyle/>
                    <a:p>
                      <a:pPr algn="ctr"/>
                      <a:r>
                        <a:rPr lang="nl-NL" sz="2400">
                          <a:effectLst/>
                        </a:rPr>
                        <a:t>24</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40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90 ml/are</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6221050"/>
                  </a:ext>
                </a:extLst>
              </a:tr>
              <a:tr h="413886">
                <a:tc>
                  <a:txBody>
                    <a:bodyPr/>
                    <a:lstStyle/>
                    <a:p>
                      <a:pPr algn="ctr"/>
                      <a:r>
                        <a:rPr lang="nl-NL" sz="2400">
                          <a:effectLst/>
                        </a:rPr>
                        <a:t>200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4</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30 g/are</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36655641"/>
                  </a:ext>
                </a:extLst>
              </a:tr>
              <a:tr h="365760">
                <a:tc>
                  <a:txBody>
                    <a:bodyPr/>
                    <a:lstStyle/>
                    <a:p>
                      <a:pPr algn="ctr"/>
                      <a:r>
                        <a:rPr lang="nl-NL" sz="2400">
                          <a:effectLst/>
                        </a:rPr>
                        <a:t>300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120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40 ml/are</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1034887"/>
                  </a:ext>
                </a:extLst>
              </a:tr>
              <a:tr h="404261">
                <a:tc>
                  <a:txBody>
                    <a:bodyPr/>
                    <a:lstStyle/>
                    <a:p>
                      <a:pPr algn="ctr"/>
                      <a:r>
                        <a:rPr lang="nl-NL" sz="2400">
                          <a:effectLst/>
                        </a:rPr>
                        <a:t>300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120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20 g/ha</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58409731"/>
                  </a:ext>
                </a:extLst>
              </a:tr>
              <a:tr h="460643">
                <a:tc>
                  <a:txBody>
                    <a:bodyPr/>
                    <a:lstStyle/>
                    <a:p>
                      <a:pPr algn="ctr"/>
                      <a:r>
                        <a:rPr lang="nl-NL" sz="2400">
                          <a:effectLst/>
                        </a:rPr>
                        <a:t>324</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125</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50 ml/are</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4877766"/>
                  </a:ext>
                </a:extLst>
              </a:tr>
            </a:tbl>
          </a:graphicData>
        </a:graphic>
      </p:graphicFrame>
      <p:pic>
        <p:nvPicPr>
          <p:cNvPr id="20" name="Afbeelding 19">
            <a:extLst>
              <a:ext uri="{FF2B5EF4-FFF2-40B4-BE49-F238E27FC236}">
                <a16:creationId xmlns:a16="http://schemas.microsoft.com/office/drawing/2014/main" id="{75C83517-06C3-C489-708D-52BA32A9EF90}"/>
              </a:ext>
            </a:extLst>
          </p:cNvPr>
          <p:cNvPicPr>
            <a:picLocks noChangeAspect="1"/>
          </p:cNvPicPr>
          <p:nvPr/>
        </p:nvPicPr>
        <p:blipFill>
          <a:blip r:embed="rId2"/>
          <a:stretch>
            <a:fillRect/>
          </a:stretch>
        </p:blipFill>
        <p:spPr>
          <a:xfrm>
            <a:off x="3559584" y="2146755"/>
            <a:ext cx="3133725" cy="1666875"/>
          </a:xfrm>
          <a:prstGeom prst="rect">
            <a:avLst/>
          </a:prstGeom>
        </p:spPr>
      </p:pic>
      <p:pic>
        <p:nvPicPr>
          <p:cNvPr id="22" name="Afbeelding 21">
            <a:extLst>
              <a:ext uri="{FF2B5EF4-FFF2-40B4-BE49-F238E27FC236}">
                <a16:creationId xmlns:a16="http://schemas.microsoft.com/office/drawing/2014/main" id="{4AEA18D2-4E17-8C2B-8155-110BE021A3E3}"/>
              </a:ext>
            </a:extLst>
          </p:cNvPr>
          <p:cNvPicPr>
            <a:picLocks noChangeAspect="1"/>
          </p:cNvPicPr>
          <p:nvPr/>
        </p:nvPicPr>
        <p:blipFill>
          <a:blip r:embed="rId3"/>
          <a:stretch>
            <a:fillRect/>
          </a:stretch>
        </p:blipFill>
        <p:spPr>
          <a:xfrm>
            <a:off x="3555044" y="3784754"/>
            <a:ext cx="3171825" cy="1628775"/>
          </a:xfrm>
          <a:prstGeom prst="rect">
            <a:avLst/>
          </a:prstGeom>
        </p:spPr>
      </p:pic>
      <p:pic>
        <p:nvPicPr>
          <p:cNvPr id="24" name="Afbeelding 23">
            <a:extLst>
              <a:ext uri="{FF2B5EF4-FFF2-40B4-BE49-F238E27FC236}">
                <a16:creationId xmlns:a16="http://schemas.microsoft.com/office/drawing/2014/main" id="{CB5F7E61-D07D-24AE-93BE-F2E8269CB9F0}"/>
              </a:ext>
            </a:extLst>
          </p:cNvPr>
          <p:cNvPicPr>
            <a:picLocks noChangeAspect="1"/>
          </p:cNvPicPr>
          <p:nvPr/>
        </p:nvPicPr>
        <p:blipFill>
          <a:blip r:embed="rId4"/>
          <a:stretch>
            <a:fillRect/>
          </a:stretch>
        </p:blipFill>
        <p:spPr>
          <a:xfrm>
            <a:off x="3580286" y="5424278"/>
            <a:ext cx="3133725" cy="1247775"/>
          </a:xfrm>
          <a:prstGeom prst="rect">
            <a:avLst/>
          </a:prstGeom>
        </p:spPr>
      </p:pic>
      <p:pic>
        <p:nvPicPr>
          <p:cNvPr id="26" name="Afbeelding 25">
            <a:extLst>
              <a:ext uri="{FF2B5EF4-FFF2-40B4-BE49-F238E27FC236}">
                <a16:creationId xmlns:a16="http://schemas.microsoft.com/office/drawing/2014/main" id="{9418A236-3F4B-2764-CD7F-EDA5443B66D8}"/>
              </a:ext>
            </a:extLst>
          </p:cNvPr>
          <p:cNvPicPr>
            <a:picLocks noChangeAspect="1"/>
          </p:cNvPicPr>
          <p:nvPr/>
        </p:nvPicPr>
        <p:blipFill>
          <a:blip r:embed="rId5"/>
          <a:stretch>
            <a:fillRect/>
          </a:stretch>
        </p:blipFill>
        <p:spPr>
          <a:xfrm>
            <a:off x="9280155" y="2165904"/>
            <a:ext cx="1781175" cy="1657350"/>
          </a:xfrm>
          <a:prstGeom prst="rect">
            <a:avLst/>
          </a:prstGeom>
        </p:spPr>
      </p:pic>
      <p:pic>
        <p:nvPicPr>
          <p:cNvPr id="28" name="Afbeelding 27">
            <a:extLst>
              <a:ext uri="{FF2B5EF4-FFF2-40B4-BE49-F238E27FC236}">
                <a16:creationId xmlns:a16="http://schemas.microsoft.com/office/drawing/2014/main" id="{DB4C6C7A-B855-6266-9AD5-EACF1AFE1F7C}"/>
              </a:ext>
            </a:extLst>
          </p:cNvPr>
          <p:cNvPicPr>
            <a:picLocks noChangeAspect="1"/>
          </p:cNvPicPr>
          <p:nvPr/>
        </p:nvPicPr>
        <p:blipFill>
          <a:blip r:embed="rId6"/>
          <a:stretch>
            <a:fillRect/>
          </a:stretch>
        </p:blipFill>
        <p:spPr>
          <a:xfrm>
            <a:off x="9247331" y="3768818"/>
            <a:ext cx="1752600" cy="1676400"/>
          </a:xfrm>
          <a:prstGeom prst="rect">
            <a:avLst/>
          </a:prstGeom>
        </p:spPr>
      </p:pic>
      <p:pic>
        <p:nvPicPr>
          <p:cNvPr id="30" name="Afbeelding 29">
            <a:extLst>
              <a:ext uri="{FF2B5EF4-FFF2-40B4-BE49-F238E27FC236}">
                <a16:creationId xmlns:a16="http://schemas.microsoft.com/office/drawing/2014/main" id="{60A9997B-215C-2EA9-63D8-E6160441AFE8}"/>
              </a:ext>
            </a:extLst>
          </p:cNvPr>
          <p:cNvPicPr>
            <a:picLocks noChangeAspect="1"/>
          </p:cNvPicPr>
          <p:nvPr/>
        </p:nvPicPr>
        <p:blipFill>
          <a:blip r:embed="rId7"/>
          <a:stretch>
            <a:fillRect/>
          </a:stretch>
        </p:blipFill>
        <p:spPr>
          <a:xfrm>
            <a:off x="9274747" y="5387468"/>
            <a:ext cx="1762125" cy="1304925"/>
          </a:xfrm>
          <a:prstGeom prst="rect">
            <a:avLst/>
          </a:prstGeom>
        </p:spPr>
      </p:pic>
    </p:spTree>
    <p:extLst>
      <p:ext uri="{BB962C8B-B14F-4D97-AF65-F5344CB8AC3E}">
        <p14:creationId xmlns:p14="http://schemas.microsoft.com/office/powerpoint/2010/main" val="245665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040335-289E-4E9E-AC3A-66BC1D5B353C}"/>
              </a:ext>
            </a:extLst>
          </p:cNvPr>
          <p:cNvSpPr>
            <a:spLocks noGrp="1"/>
          </p:cNvSpPr>
          <p:nvPr>
            <p:ph type="title"/>
          </p:nvPr>
        </p:nvSpPr>
        <p:spPr>
          <a:xfrm>
            <a:off x="381000" y="174625"/>
            <a:ext cx="11442700" cy="1325563"/>
          </a:xfrm>
        </p:spPr>
        <p:txBody>
          <a:bodyPr anchor="ctr">
            <a:normAutofit/>
          </a:bodyPr>
          <a:lstStyle/>
          <a:p>
            <a:r>
              <a:rPr lang="nl-NL" dirty="0"/>
              <a:t>Vraag 7</a:t>
            </a:r>
          </a:p>
        </p:txBody>
      </p:sp>
      <p:graphicFrame>
        <p:nvGraphicFramePr>
          <p:cNvPr id="10" name="Tijdelijke aanduiding voor inhoud 9">
            <a:extLst>
              <a:ext uri="{FF2B5EF4-FFF2-40B4-BE49-F238E27FC236}">
                <a16:creationId xmlns:a16="http://schemas.microsoft.com/office/drawing/2014/main" id="{12DB6735-6BF4-88B6-BAB0-837A6B5B92B1}"/>
              </a:ext>
            </a:extLst>
          </p:cNvPr>
          <p:cNvGraphicFramePr>
            <a:graphicFrameLocks noGrp="1"/>
          </p:cNvGraphicFramePr>
          <p:nvPr>
            <p:ph idx="1"/>
            <p:extLst>
              <p:ext uri="{D42A27DB-BD31-4B8C-83A1-F6EECF244321}">
                <p14:modId xmlns:p14="http://schemas.microsoft.com/office/powerpoint/2010/main" val="1263928306"/>
              </p:ext>
            </p:extLst>
          </p:nvPr>
        </p:nvGraphicFramePr>
        <p:xfrm>
          <a:off x="493665" y="1923700"/>
          <a:ext cx="11330035" cy="3291840"/>
        </p:xfrm>
        <a:graphic>
          <a:graphicData uri="http://schemas.openxmlformats.org/drawingml/2006/table">
            <a:tbl>
              <a:tblPr firstRow="1" firstCol="1" bandRow="1">
                <a:tableStyleId>{5C22544A-7EE6-4342-B048-85BDC9FD1C3A}</a:tableStyleId>
              </a:tblPr>
              <a:tblGrid>
                <a:gridCol w="1681647">
                  <a:extLst>
                    <a:ext uri="{9D8B030D-6E8A-4147-A177-3AD203B41FA5}">
                      <a16:colId xmlns:a16="http://schemas.microsoft.com/office/drawing/2014/main" val="3982063596"/>
                    </a:ext>
                  </a:extLst>
                </a:gridCol>
                <a:gridCol w="1886552">
                  <a:extLst>
                    <a:ext uri="{9D8B030D-6E8A-4147-A177-3AD203B41FA5}">
                      <a16:colId xmlns:a16="http://schemas.microsoft.com/office/drawing/2014/main" val="3894333038"/>
                    </a:ext>
                  </a:extLst>
                </a:gridCol>
                <a:gridCol w="2213811">
                  <a:extLst>
                    <a:ext uri="{9D8B030D-6E8A-4147-A177-3AD203B41FA5}">
                      <a16:colId xmlns:a16="http://schemas.microsoft.com/office/drawing/2014/main" val="1229332214"/>
                    </a:ext>
                  </a:extLst>
                </a:gridCol>
                <a:gridCol w="2377440">
                  <a:extLst>
                    <a:ext uri="{9D8B030D-6E8A-4147-A177-3AD203B41FA5}">
                      <a16:colId xmlns:a16="http://schemas.microsoft.com/office/drawing/2014/main" val="1110408023"/>
                    </a:ext>
                  </a:extLst>
                </a:gridCol>
                <a:gridCol w="3170585">
                  <a:extLst>
                    <a:ext uri="{9D8B030D-6E8A-4147-A177-3AD203B41FA5}">
                      <a16:colId xmlns:a16="http://schemas.microsoft.com/office/drawing/2014/main" val="3392637934"/>
                    </a:ext>
                  </a:extLst>
                </a:gridCol>
              </a:tblGrid>
              <a:tr h="298450">
                <a:tc>
                  <a:txBody>
                    <a:bodyPr/>
                    <a:lstStyle/>
                    <a:p>
                      <a:pPr algn="ctr"/>
                      <a:r>
                        <a:rPr lang="nl-NL" sz="2400">
                          <a:effectLst/>
                        </a:rPr>
                        <a:t>Lengte (meter)</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Breedte (meter)</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Oppervlakte</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Gewenste hoeveelheid</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Totaal benodigde hoeveelheid (liter)</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2929547"/>
                  </a:ext>
                </a:extLst>
              </a:tr>
              <a:tr h="0">
                <a:tc>
                  <a:txBody>
                    <a:bodyPr/>
                    <a:lstStyle/>
                    <a:p>
                      <a:pPr algn="ctr"/>
                      <a:r>
                        <a:rPr lang="nl-NL" sz="2400">
                          <a:effectLst/>
                        </a:rPr>
                        <a:t>20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30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10 liter/are</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4804573"/>
                  </a:ext>
                </a:extLst>
              </a:tr>
              <a:tr h="0">
                <a:tc>
                  <a:txBody>
                    <a:bodyPr/>
                    <a:lstStyle/>
                    <a:p>
                      <a:pPr algn="ctr"/>
                      <a:r>
                        <a:rPr lang="nl-NL" sz="2400">
                          <a:effectLst/>
                        </a:rPr>
                        <a:t>200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400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300 liter/ha</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6579065"/>
                  </a:ext>
                </a:extLst>
              </a:tr>
              <a:tr h="0">
                <a:tc>
                  <a:txBody>
                    <a:bodyPr/>
                    <a:lstStyle/>
                    <a:p>
                      <a:pPr algn="ctr"/>
                      <a:r>
                        <a:rPr lang="nl-NL" sz="2400">
                          <a:effectLst/>
                        </a:rPr>
                        <a:t>100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30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dirty="0">
                          <a:effectLst/>
                        </a:rPr>
                        <a:t>20 liter/are</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4433494"/>
                  </a:ext>
                </a:extLst>
              </a:tr>
              <a:tr h="0">
                <a:tc>
                  <a:txBody>
                    <a:bodyPr/>
                    <a:lstStyle/>
                    <a:p>
                      <a:pPr algn="ctr"/>
                      <a:r>
                        <a:rPr lang="nl-NL" sz="2400">
                          <a:effectLst/>
                        </a:rPr>
                        <a:t>350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100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400 liter/ha</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7614506"/>
                  </a:ext>
                </a:extLst>
              </a:tr>
              <a:tr h="0">
                <a:tc>
                  <a:txBody>
                    <a:bodyPr/>
                    <a:lstStyle/>
                    <a:p>
                      <a:pPr algn="ctr"/>
                      <a:r>
                        <a:rPr lang="nl-NL" sz="2400">
                          <a:effectLst/>
                        </a:rPr>
                        <a:t>123</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23</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dirty="0">
                          <a:effectLst/>
                        </a:rPr>
                        <a:t>300 liter/ha</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749453"/>
                  </a:ext>
                </a:extLst>
              </a:tr>
              <a:tr h="0">
                <a:tc>
                  <a:txBody>
                    <a:bodyPr/>
                    <a:lstStyle/>
                    <a:p>
                      <a:pPr algn="ctr"/>
                      <a:r>
                        <a:rPr lang="nl-NL" sz="2400">
                          <a:effectLst/>
                        </a:rPr>
                        <a:t>2</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400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2 liter/are</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0845202"/>
                  </a:ext>
                </a:extLst>
              </a:tr>
              <a:tr h="0">
                <a:tc>
                  <a:txBody>
                    <a:bodyPr/>
                    <a:lstStyle/>
                    <a:p>
                      <a:pPr algn="ctr"/>
                      <a:r>
                        <a:rPr lang="nl-NL" sz="2400">
                          <a:effectLst/>
                        </a:rPr>
                        <a:t>12</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5.000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700 liter/ha</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769588"/>
                  </a:ext>
                </a:extLst>
              </a:tr>
            </a:tbl>
          </a:graphicData>
        </a:graphic>
      </p:graphicFrame>
      <p:pic>
        <p:nvPicPr>
          <p:cNvPr id="12" name="Afbeelding 11">
            <a:extLst>
              <a:ext uri="{FF2B5EF4-FFF2-40B4-BE49-F238E27FC236}">
                <a16:creationId xmlns:a16="http://schemas.microsoft.com/office/drawing/2014/main" id="{BC96484E-4D20-DE80-F420-A139F38BDA64}"/>
              </a:ext>
            </a:extLst>
          </p:cNvPr>
          <p:cNvPicPr>
            <a:picLocks noChangeAspect="1"/>
          </p:cNvPicPr>
          <p:nvPr/>
        </p:nvPicPr>
        <p:blipFill>
          <a:blip r:embed="rId2"/>
          <a:stretch>
            <a:fillRect/>
          </a:stretch>
        </p:blipFill>
        <p:spPr>
          <a:xfrm>
            <a:off x="4281888" y="2674772"/>
            <a:ext cx="1685925" cy="1095375"/>
          </a:xfrm>
          <a:prstGeom prst="rect">
            <a:avLst/>
          </a:prstGeom>
        </p:spPr>
      </p:pic>
      <p:pic>
        <p:nvPicPr>
          <p:cNvPr id="14" name="Afbeelding 13">
            <a:extLst>
              <a:ext uri="{FF2B5EF4-FFF2-40B4-BE49-F238E27FC236}">
                <a16:creationId xmlns:a16="http://schemas.microsoft.com/office/drawing/2014/main" id="{4335B02F-A5D7-1DC8-4DFC-965B37E00CE1}"/>
              </a:ext>
            </a:extLst>
          </p:cNvPr>
          <p:cNvPicPr>
            <a:picLocks noChangeAspect="1"/>
          </p:cNvPicPr>
          <p:nvPr/>
        </p:nvPicPr>
        <p:blipFill>
          <a:blip r:embed="rId3"/>
          <a:stretch>
            <a:fillRect/>
          </a:stretch>
        </p:blipFill>
        <p:spPr>
          <a:xfrm>
            <a:off x="4329513" y="3773607"/>
            <a:ext cx="1638300" cy="1466850"/>
          </a:xfrm>
          <a:prstGeom prst="rect">
            <a:avLst/>
          </a:prstGeom>
        </p:spPr>
      </p:pic>
      <p:pic>
        <p:nvPicPr>
          <p:cNvPr id="16" name="Afbeelding 15">
            <a:extLst>
              <a:ext uri="{FF2B5EF4-FFF2-40B4-BE49-F238E27FC236}">
                <a16:creationId xmlns:a16="http://schemas.microsoft.com/office/drawing/2014/main" id="{FF3005BB-84E9-127D-582F-ECDF654D1C80}"/>
              </a:ext>
            </a:extLst>
          </p:cNvPr>
          <p:cNvPicPr>
            <a:picLocks noChangeAspect="1"/>
          </p:cNvPicPr>
          <p:nvPr/>
        </p:nvPicPr>
        <p:blipFill>
          <a:blip r:embed="rId4"/>
          <a:stretch>
            <a:fillRect/>
          </a:stretch>
        </p:blipFill>
        <p:spPr>
          <a:xfrm>
            <a:off x="9577037" y="2713072"/>
            <a:ext cx="1200150" cy="1076325"/>
          </a:xfrm>
          <a:prstGeom prst="rect">
            <a:avLst/>
          </a:prstGeom>
        </p:spPr>
      </p:pic>
      <p:pic>
        <p:nvPicPr>
          <p:cNvPr id="5" name="Afbeelding 4">
            <a:extLst>
              <a:ext uri="{FF2B5EF4-FFF2-40B4-BE49-F238E27FC236}">
                <a16:creationId xmlns:a16="http://schemas.microsoft.com/office/drawing/2014/main" id="{F513987F-09AF-E6DB-03E0-4616B35A35B9}"/>
              </a:ext>
            </a:extLst>
          </p:cNvPr>
          <p:cNvPicPr>
            <a:picLocks noChangeAspect="1"/>
          </p:cNvPicPr>
          <p:nvPr/>
        </p:nvPicPr>
        <p:blipFill>
          <a:blip r:embed="rId5"/>
          <a:stretch>
            <a:fillRect/>
          </a:stretch>
        </p:blipFill>
        <p:spPr>
          <a:xfrm>
            <a:off x="9663262" y="3757062"/>
            <a:ext cx="1162050" cy="1476375"/>
          </a:xfrm>
          <a:prstGeom prst="rect">
            <a:avLst/>
          </a:prstGeom>
        </p:spPr>
      </p:pic>
    </p:spTree>
    <p:extLst>
      <p:ext uri="{BB962C8B-B14F-4D97-AF65-F5344CB8AC3E}">
        <p14:creationId xmlns:p14="http://schemas.microsoft.com/office/powerpoint/2010/main" val="3946879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69698-464C-45D5-969F-F896A852977B}"/>
              </a:ext>
            </a:extLst>
          </p:cNvPr>
          <p:cNvSpPr>
            <a:spLocks noGrp="1"/>
          </p:cNvSpPr>
          <p:nvPr>
            <p:ph type="title"/>
          </p:nvPr>
        </p:nvSpPr>
        <p:spPr>
          <a:xfrm>
            <a:off x="381000" y="174625"/>
            <a:ext cx="11442700" cy="1325563"/>
          </a:xfrm>
        </p:spPr>
        <p:txBody>
          <a:bodyPr anchor="ctr">
            <a:normAutofit/>
          </a:bodyPr>
          <a:lstStyle/>
          <a:p>
            <a:r>
              <a:rPr lang="nl-NL" dirty="0"/>
              <a:t>Vraag 8</a:t>
            </a:r>
          </a:p>
        </p:txBody>
      </p:sp>
      <p:graphicFrame>
        <p:nvGraphicFramePr>
          <p:cNvPr id="11" name="Tijdelijke aanduiding voor inhoud 10">
            <a:extLst>
              <a:ext uri="{FF2B5EF4-FFF2-40B4-BE49-F238E27FC236}">
                <a16:creationId xmlns:a16="http://schemas.microsoft.com/office/drawing/2014/main" id="{D575FBE8-C5B1-0ACD-8068-2F76791C0F23}"/>
              </a:ext>
            </a:extLst>
          </p:cNvPr>
          <p:cNvGraphicFramePr>
            <a:graphicFrameLocks noGrp="1"/>
          </p:cNvGraphicFramePr>
          <p:nvPr>
            <p:ph idx="1"/>
            <p:extLst>
              <p:ext uri="{D42A27DB-BD31-4B8C-83A1-F6EECF244321}">
                <p14:modId xmlns:p14="http://schemas.microsoft.com/office/powerpoint/2010/main" val="1656415400"/>
              </p:ext>
            </p:extLst>
          </p:nvPr>
        </p:nvGraphicFramePr>
        <p:xfrm>
          <a:off x="298382" y="1562735"/>
          <a:ext cx="11194181" cy="4389120"/>
        </p:xfrm>
        <a:graphic>
          <a:graphicData uri="http://schemas.openxmlformats.org/drawingml/2006/table">
            <a:tbl>
              <a:tblPr firstRow="1" firstCol="1" bandRow="1">
                <a:tableStyleId>{5C22544A-7EE6-4342-B048-85BDC9FD1C3A}</a:tableStyleId>
              </a:tblPr>
              <a:tblGrid>
                <a:gridCol w="1674795">
                  <a:extLst>
                    <a:ext uri="{9D8B030D-6E8A-4147-A177-3AD203B41FA5}">
                      <a16:colId xmlns:a16="http://schemas.microsoft.com/office/drawing/2014/main" val="2493774636"/>
                    </a:ext>
                  </a:extLst>
                </a:gridCol>
                <a:gridCol w="1395664">
                  <a:extLst>
                    <a:ext uri="{9D8B030D-6E8A-4147-A177-3AD203B41FA5}">
                      <a16:colId xmlns:a16="http://schemas.microsoft.com/office/drawing/2014/main" val="3272811455"/>
                    </a:ext>
                  </a:extLst>
                </a:gridCol>
                <a:gridCol w="1751797">
                  <a:extLst>
                    <a:ext uri="{9D8B030D-6E8A-4147-A177-3AD203B41FA5}">
                      <a16:colId xmlns:a16="http://schemas.microsoft.com/office/drawing/2014/main" val="284217891"/>
                    </a:ext>
                  </a:extLst>
                </a:gridCol>
                <a:gridCol w="1761424">
                  <a:extLst>
                    <a:ext uri="{9D8B030D-6E8A-4147-A177-3AD203B41FA5}">
                      <a16:colId xmlns:a16="http://schemas.microsoft.com/office/drawing/2014/main" val="2164175039"/>
                    </a:ext>
                  </a:extLst>
                </a:gridCol>
                <a:gridCol w="4610501">
                  <a:extLst>
                    <a:ext uri="{9D8B030D-6E8A-4147-A177-3AD203B41FA5}">
                      <a16:colId xmlns:a16="http://schemas.microsoft.com/office/drawing/2014/main" val="1565002028"/>
                    </a:ext>
                  </a:extLst>
                </a:gridCol>
              </a:tblGrid>
              <a:tr h="0">
                <a:tc>
                  <a:txBody>
                    <a:bodyPr/>
                    <a:lstStyle/>
                    <a:p>
                      <a:pPr algn="ctr"/>
                      <a:r>
                        <a:rPr lang="nl-NL" sz="2400" dirty="0">
                          <a:effectLst/>
                        </a:rPr>
                        <a:t>water (liter)</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middel</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Tankinhoud (liter)</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aantal tanks</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hoeveelheid spuitmiddel per tank</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0266236"/>
                  </a:ext>
                </a:extLst>
              </a:tr>
              <a:tr h="0">
                <a:tc>
                  <a:txBody>
                    <a:bodyPr/>
                    <a:lstStyle/>
                    <a:p>
                      <a:pPr algn="ctr"/>
                      <a:r>
                        <a:rPr lang="nl-NL" sz="2400" dirty="0">
                          <a:effectLst/>
                        </a:rPr>
                        <a:t>300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4 liter</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10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44434915"/>
                  </a:ext>
                </a:extLst>
              </a:tr>
              <a:tr h="0">
                <a:tc>
                  <a:txBody>
                    <a:bodyPr/>
                    <a:lstStyle/>
                    <a:p>
                      <a:pPr algn="ctr"/>
                      <a:r>
                        <a:rPr lang="nl-NL" sz="2400">
                          <a:effectLst/>
                        </a:rPr>
                        <a:t>40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60 ml</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20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7565112"/>
                  </a:ext>
                </a:extLst>
              </a:tr>
              <a:tr h="0">
                <a:tc>
                  <a:txBody>
                    <a:bodyPr/>
                    <a:lstStyle/>
                    <a:p>
                      <a:pPr algn="ctr"/>
                      <a:r>
                        <a:rPr lang="nl-NL" sz="2400">
                          <a:effectLst/>
                        </a:rPr>
                        <a:t>80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0,4 liter</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20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1407039"/>
                  </a:ext>
                </a:extLst>
              </a:tr>
              <a:tr h="0">
                <a:tc>
                  <a:txBody>
                    <a:bodyPr/>
                    <a:lstStyle/>
                    <a:p>
                      <a:pPr algn="ctr"/>
                      <a:r>
                        <a:rPr lang="nl-NL" sz="2400">
                          <a:effectLst/>
                        </a:rPr>
                        <a:t>600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1500 ml</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200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3835440"/>
                  </a:ext>
                </a:extLst>
              </a:tr>
              <a:tr h="0">
                <a:tc>
                  <a:txBody>
                    <a:bodyPr/>
                    <a:lstStyle/>
                    <a:p>
                      <a:pPr algn="ctr"/>
                      <a:r>
                        <a:rPr lang="nl-NL" sz="2400">
                          <a:effectLst/>
                        </a:rPr>
                        <a:t>150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30 ml</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30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43008422"/>
                  </a:ext>
                </a:extLst>
              </a:tr>
              <a:tr h="0">
                <a:tc>
                  <a:txBody>
                    <a:bodyPr/>
                    <a:lstStyle/>
                    <a:p>
                      <a:pPr algn="ctr"/>
                      <a:r>
                        <a:rPr lang="nl-NL" sz="2400">
                          <a:effectLst/>
                        </a:rPr>
                        <a:t>1.800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9 liter</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500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8984365"/>
                  </a:ext>
                </a:extLst>
              </a:tr>
              <a:tr h="0">
                <a:tc>
                  <a:txBody>
                    <a:bodyPr/>
                    <a:lstStyle/>
                    <a:p>
                      <a:pPr algn="ctr"/>
                      <a:r>
                        <a:rPr lang="nl-NL" sz="2400">
                          <a:effectLst/>
                        </a:rPr>
                        <a:t>60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0,2 liter</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15</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63547811"/>
                  </a:ext>
                </a:extLst>
              </a:tr>
              <a:tr h="0">
                <a:tc>
                  <a:txBody>
                    <a:bodyPr/>
                    <a:lstStyle/>
                    <a:p>
                      <a:pPr algn="ctr"/>
                      <a:r>
                        <a:rPr lang="nl-NL" sz="2400">
                          <a:effectLst/>
                        </a:rPr>
                        <a:t>10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0,012 liter</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5</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7702287"/>
                  </a:ext>
                </a:extLst>
              </a:tr>
              <a:tr h="0">
                <a:tc>
                  <a:txBody>
                    <a:bodyPr/>
                    <a:lstStyle/>
                    <a:p>
                      <a:pPr algn="ctr"/>
                      <a:r>
                        <a:rPr lang="nl-NL" sz="2400">
                          <a:effectLst/>
                        </a:rPr>
                        <a:t>22</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160 ml</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5</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5167477"/>
                  </a:ext>
                </a:extLst>
              </a:tr>
              <a:tr h="0">
                <a:tc>
                  <a:txBody>
                    <a:bodyPr/>
                    <a:lstStyle/>
                    <a:p>
                      <a:pPr algn="ctr"/>
                      <a:r>
                        <a:rPr lang="nl-NL" sz="2400">
                          <a:effectLst/>
                        </a:rPr>
                        <a:t>7.000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8 liter</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7.500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mn-lt"/>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65431349"/>
                  </a:ext>
                </a:extLst>
              </a:tr>
            </a:tbl>
          </a:graphicData>
        </a:graphic>
      </p:graphicFrame>
      <p:pic>
        <p:nvPicPr>
          <p:cNvPr id="13" name="Afbeelding 12">
            <a:extLst>
              <a:ext uri="{FF2B5EF4-FFF2-40B4-BE49-F238E27FC236}">
                <a16:creationId xmlns:a16="http://schemas.microsoft.com/office/drawing/2014/main" id="{E505D33B-016F-5968-7611-C8C028557CD2}"/>
              </a:ext>
            </a:extLst>
          </p:cNvPr>
          <p:cNvPicPr>
            <a:picLocks noChangeAspect="1"/>
          </p:cNvPicPr>
          <p:nvPr/>
        </p:nvPicPr>
        <p:blipFill>
          <a:blip r:embed="rId2"/>
          <a:stretch>
            <a:fillRect/>
          </a:stretch>
        </p:blipFill>
        <p:spPr>
          <a:xfrm>
            <a:off x="5295395" y="2302441"/>
            <a:ext cx="1362075" cy="1790700"/>
          </a:xfrm>
          <a:prstGeom prst="rect">
            <a:avLst/>
          </a:prstGeom>
        </p:spPr>
      </p:pic>
      <p:pic>
        <p:nvPicPr>
          <p:cNvPr id="15" name="Afbeelding 14">
            <a:extLst>
              <a:ext uri="{FF2B5EF4-FFF2-40B4-BE49-F238E27FC236}">
                <a16:creationId xmlns:a16="http://schemas.microsoft.com/office/drawing/2014/main" id="{F8851F88-810C-ED48-DF42-B1BA5EADA7ED}"/>
              </a:ext>
            </a:extLst>
          </p:cNvPr>
          <p:cNvPicPr>
            <a:picLocks noChangeAspect="1"/>
          </p:cNvPicPr>
          <p:nvPr/>
        </p:nvPicPr>
        <p:blipFill>
          <a:blip r:embed="rId3"/>
          <a:stretch>
            <a:fillRect/>
          </a:stretch>
        </p:blipFill>
        <p:spPr>
          <a:xfrm>
            <a:off x="5286370" y="4145177"/>
            <a:ext cx="1419225" cy="1819275"/>
          </a:xfrm>
          <a:prstGeom prst="rect">
            <a:avLst/>
          </a:prstGeom>
        </p:spPr>
      </p:pic>
      <p:pic>
        <p:nvPicPr>
          <p:cNvPr id="17" name="Afbeelding 16">
            <a:extLst>
              <a:ext uri="{FF2B5EF4-FFF2-40B4-BE49-F238E27FC236}">
                <a16:creationId xmlns:a16="http://schemas.microsoft.com/office/drawing/2014/main" id="{A703071E-BD15-A3CF-BADE-AF0FB9D6A8D1}"/>
              </a:ext>
            </a:extLst>
          </p:cNvPr>
          <p:cNvPicPr>
            <a:picLocks noChangeAspect="1"/>
          </p:cNvPicPr>
          <p:nvPr/>
        </p:nvPicPr>
        <p:blipFill>
          <a:blip r:embed="rId4"/>
          <a:stretch>
            <a:fillRect/>
          </a:stretch>
        </p:blipFill>
        <p:spPr>
          <a:xfrm>
            <a:off x="8116451" y="2321791"/>
            <a:ext cx="1971675" cy="1809750"/>
          </a:xfrm>
          <a:prstGeom prst="rect">
            <a:avLst/>
          </a:prstGeom>
        </p:spPr>
      </p:pic>
      <p:pic>
        <p:nvPicPr>
          <p:cNvPr id="5" name="Afbeelding 4">
            <a:extLst>
              <a:ext uri="{FF2B5EF4-FFF2-40B4-BE49-F238E27FC236}">
                <a16:creationId xmlns:a16="http://schemas.microsoft.com/office/drawing/2014/main" id="{0E6E1B0B-0E58-1AB5-4ADB-127E3AE50D27}"/>
              </a:ext>
            </a:extLst>
          </p:cNvPr>
          <p:cNvPicPr>
            <a:picLocks noChangeAspect="1"/>
          </p:cNvPicPr>
          <p:nvPr/>
        </p:nvPicPr>
        <p:blipFill>
          <a:blip r:embed="rId5"/>
          <a:stretch>
            <a:fillRect/>
          </a:stretch>
        </p:blipFill>
        <p:spPr>
          <a:xfrm>
            <a:off x="7319612" y="4126127"/>
            <a:ext cx="3886200" cy="1838325"/>
          </a:xfrm>
          <a:prstGeom prst="rect">
            <a:avLst/>
          </a:prstGeom>
        </p:spPr>
      </p:pic>
    </p:spTree>
    <p:extLst>
      <p:ext uri="{BB962C8B-B14F-4D97-AF65-F5344CB8AC3E}">
        <p14:creationId xmlns:p14="http://schemas.microsoft.com/office/powerpoint/2010/main" val="26632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70125D-5238-424C-B0AB-6C04B7B376DA}"/>
              </a:ext>
            </a:extLst>
          </p:cNvPr>
          <p:cNvSpPr>
            <a:spLocks noGrp="1"/>
          </p:cNvSpPr>
          <p:nvPr>
            <p:ph type="title"/>
          </p:nvPr>
        </p:nvSpPr>
        <p:spPr/>
        <p:txBody>
          <a:bodyPr/>
          <a:lstStyle/>
          <a:p>
            <a:r>
              <a:rPr lang="nl-NL" dirty="0"/>
              <a:t>Vraag 9</a:t>
            </a:r>
          </a:p>
        </p:txBody>
      </p:sp>
      <p:sp>
        <p:nvSpPr>
          <p:cNvPr id="3" name="Tijdelijke aanduiding voor inhoud 2">
            <a:extLst>
              <a:ext uri="{FF2B5EF4-FFF2-40B4-BE49-F238E27FC236}">
                <a16:creationId xmlns:a16="http://schemas.microsoft.com/office/drawing/2014/main" id="{AAF1CBFE-1D27-41A7-BAF4-9EB040C29F90}"/>
              </a:ext>
            </a:extLst>
          </p:cNvPr>
          <p:cNvSpPr>
            <a:spLocks noGrp="1"/>
          </p:cNvSpPr>
          <p:nvPr>
            <p:ph idx="1"/>
          </p:nvPr>
        </p:nvSpPr>
        <p:spPr/>
        <p:txBody>
          <a:bodyPr>
            <a:normAutofit fontScale="85000" lnSpcReduction="10000"/>
          </a:bodyPr>
          <a:lstStyle/>
          <a:p>
            <a:pPr marL="0" indent="0">
              <a:buNone/>
            </a:pPr>
            <a:r>
              <a:rPr lang="nl-NL" dirty="0"/>
              <a:t>9. Op een perceel van 14 ha moet een vloeibaar herbicide (onkruidbestrijdingsmiddel) worden toegediend. Op het etiket wordt een dosering van 3 liter per hectare vermeld. De hoeveelheid water bij deze behandeling is 200 liter per hectare. De tankinhoud van de spuitmachine is 800 liter. Er wordt begonnen met een volle tank.</a:t>
            </a:r>
          </a:p>
          <a:p>
            <a:pPr marL="0" indent="0">
              <a:buNone/>
            </a:pPr>
            <a:r>
              <a:rPr lang="nl-NL" dirty="0"/>
              <a:t>a. Bereken de hoeveelheid middel die nodig is voor het hele perceel.</a:t>
            </a:r>
          </a:p>
          <a:p>
            <a:pPr marL="0" indent="0">
              <a:buNone/>
            </a:pPr>
            <a:r>
              <a:rPr lang="nl-NL" dirty="0">
                <a:solidFill>
                  <a:srgbClr val="FF0000"/>
                </a:solidFill>
              </a:rPr>
              <a:t>42 liter middel</a:t>
            </a:r>
          </a:p>
          <a:p>
            <a:pPr marL="0" indent="0">
              <a:buNone/>
            </a:pPr>
            <a:r>
              <a:rPr lang="nl-NL" dirty="0"/>
              <a:t>b. Bereken de hoeveelheid water die voor het hele perceel nodig is.</a:t>
            </a:r>
          </a:p>
          <a:p>
            <a:pPr marL="0" indent="0">
              <a:buNone/>
            </a:pPr>
            <a:r>
              <a:rPr lang="nl-NL" dirty="0">
                <a:solidFill>
                  <a:srgbClr val="FF0000"/>
                </a:solidFill>
              </a:rPr>
              <a:t>2800 liter water</a:t>
            </a:r>
          </a:p>
          <a:p>
            <a:pPr marL="0" indent="0">
              <a:buNone/>
            </a:pPr>
            <a:r>
              <a:rPr lang="nl-NL" dirty="0"/>
              <a:t>c. Hoeveel keer moet er worden getankt?</a:t>
            </a:r>
          </a:p>
          <a:p>
            <a:pPr marL="0" indent="0">
              <a:buNone/>
            </a:pPr>
            <a:r>
              <a:rPr lang="nl-NL" dirty="0">
                <a:solidFill>
                  <a:srgbClr val="FF0000"/>
                </a:solidFill>
              </a:rPr>
              <a:t>4x (3,5 tank)</a:t>
            </a:r>
          </a:p>
          <a:p>
            <a:pPr marL="0" indent="0">
              <a:buNone/>
            </a:pPr>
            <a:r>
              <a:rPr lang="nl-NL" dirty="0"/>
              <a:t>d. Hoeveel middel moet er in de eerste en in de laatste tank worden gedoseerd?</a:t>
            </a:r>
          </a:p>
          <a:p>
            <a:pPr marL="0" indent="0">
              <a:buNone/>
            </a:pPr>
            <a:r>
              <a:rPr lang="nl-NL" dirty="0">
                <a:solidFill>
                  <a:srgbClr val="FF0000"/>
                </a:solidFill>
              </a:rPr>
              <a:t>Volle tank: 12 liter, laatste tank: 6 liter</a:t>
            </a:r>
          </a:p>
        </p:txBody>
      </p:sp>
    </p:spTree>
    <p:extLst>
      <p:ext uri="{BB962C8B-B14F-4D97-AF65-F5344CB8AC3E}">
        <p14:creationId xmlns:p14="http://schemas.microsoft.com/office/powerpoint/2010/main" val="89968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0053B-E449-47A6-B110-1BB0A3D74E45}"/>
              </a:ext>
            </a:extLst>
          </p:cNvPr>
          <p:cNvSpPr>
            <a:spLocks noGrp="1"/>
          </p:cNvSpPr>
          <p:nvPr>
            <p:ph type="title"/>
          </p:nvPr>
        </p:nvSpPr>
        <p:spPr/>
        <p:txBody>
          <a:bodyPr/>
          <a:lstStyle/>
          <a:p>
            <a:r>
              <a:rPr lang="nl-NL" dirty="0"/>
              <a:t>Vraag 10 en 11</a:t>
            </a:r>
          </a:p>
        </p:txBody>
      </p:sp>
      <p:sp>
        <p:nvSpPr>
          <p:cNvPr id="3" name="Tijdelijke aanduiding voor inhoud 2">
            <a:extLst>
              <a:ext uri="{FF2B5EF4-FFF2-40B4-BE49-F238E27FC236}">
                <a16:creationId xmlns:a16="http://schemas.microsoft.com/office/drawing/2014/main" id="{63849A9C-8C90-4D96-A5FB-D6E3BBB6D142}"/>
              </a:ext>
            </a:extLst>
          </p:cNvPr>
          <p:cNvSpPr>
            <a:spLocks noGrp="1"/>
          </p:cNvSpPr>
          <p:nvPr>
            <p:ph idx="1"/>
          </p:nvPr>
        </p:nvSpPr>
        <p:spPr>
          <a:xfrm>
            <a:off x="381000" y="1500188"/>
            <a:ext cx="11313695" cy="5183187"/>
          </a:xfrm>
        </p:spPr>
        <p:txBody>
          <a:bodyPr>
            <a:normAutofit fontScale="85000" lnSpcReduction="20000"/>
          </a:bodyPr>
          <a:lstStyle/>
          <a:p>
            <a:pPr marL="0" indent="0">
              <a:buNone/>
            </a:pPr>
            <a:r>
              <a:rPr lang="nl-NL" dirty="0"/>
              <a:t>10. Op een perceel van 1500 m² moet een vloeibaar fungicide (ziektebestrijdingsmiddel) worden toegediend in sierheesters. De dosering (of mengverhouding/concentratie) is volgens het wettelijk gebruiksvoorschrift 50 ml middel per 100 liter water. De benodigde hoeveelheid spuitvloeistof is 20 liter per 100 m².</a:t>
            </a:r>
          </a:p>
          <a:p>
            <a:pPr marL="0" indent="0">
              <a:buNone/>
            </a:pPr>
            <a:r>
              <a:rPr lang="nl-NL" dirty="0"/>
              <a:t>a. Bereken de benodigde hoeveelheid water in liters.</a:t>
            </a:r>
          </a:p>
          <a:p>
            <a:pPr marL="0" indent="0">
              <a:buNone/>
            </a:pPr>
            <a:r>
              <a:rPr lang="nl-NL" dirty="0">
                <a:solidFill>
                  <a:srgbClr val="FF0000"/>
                </a:solidFill>
              </a:rPr>
              <a:t>300 liter water</a:t>
            </a:r>
          </a:p>
          <a:p>
            <a:pPr marL="0" indent="0">
              <a:buNone/>
            </a:pPr>
            <a:r>
              <a:rPr lang="nl-NL" dirty="0"/>
              <a:t>b. Bereken de benodigde hoeveelheid middel in ml.</a:t>
            </a:r>
          </a:p>
          <a:p>
            <a:pPr marL="0" indent="0">
              <a:buNone/>
            </a:pPr>
            <a:r>
              <a:rPr lang="nl-NL" dirty="0">
                <a:solidFill>
                  <a:srgbClr val="FF0000"/>
                </a:solidFill>
              </a:rPr>
              <a:t>150 ml</a:t>
            </a:r>
          </a:p>
          <a:p>
            <a:pPr marL="0" indent="0">
              <a:buNone/>
            </a:pPr>
            <a:r>
              <a:rPr lang="nl-NL" dirty="0"/>
              <a:t>11. Op een perceel van 5 ha wordt een insecticide toegepast tegen bladluizen. De dosering bedraagt 0,5 kg per hectare.</a:t>
            </a:r>
          </a:p>
          <a:p>
            <a:pPr marL="0" indent="0">
              <a:buNone/>
            </a:pPr>
            <a:r>
              <a:rPr lang="nl-NL" dirty="0"/>
              <a:t>a. Hoeveel kg middel moet in totaal afgewogen worden?</a:t>
            </a:r>
          </a:p>
          <a:p>
            <a:pPr marL="0" indent="0">
              <a:buNone/>
            </a:pPr>
            <a:r>
              <a:rPr lang="nl-NL" dirty="0">
                <a:solidFill>
                  <a:srgbClr val="FF0000"/>
                </a:solidFill>
              </a:rPr>
              <a:t>2,5 kg middel totaal</a:t>
            </a:r>
          </a:p>
          <a:p>
            <a:pPr marL="0" indent="0">
              <a:buNone/>
            </a:pPr>
            <a:r>
              <a:rPr lang="nl-NL" dirty="0"/>
              <a:t>b. Dit middel moet ook worden toegepast op een klein perceel van 1000 m2. Hoeveel middel is er voor dit perceel nodig, uitgedrukt in grammen?</a:t>
            </a:r>
          </a:p>
          <a:p>
            <a:pPr marL="0" indent="0">
              <a:buNone/>
            </a:pPr>
            <a:r>
              <a:rPr lang="nl-NL" dirty="0">
                <a:solidFill>
                  <a:srgbClr val="FF0000"/>
                </a:solidFill>
              </a:rPr>
              <a:t>50 gram</a:t>
            </a:r>
          </a:p>
        </p:txBody>
      </p:sp>
    </p:spTree>
    <p:extLst>
      <p:ext uri="{BB962C8B-B14F-4D97-AF65-F5344CB8AC3E}">
        <p14:creationId xmlns:p14="http://schemas.microsoft.com/office/powerpoint/2010/main" val="603832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FFDBC-88E9-413D-AC4F-04577CF220B3}"/>
              </a:ext>
            </a:extLst>
          </p:cNvPr>
          <p:cNvSpPr>
            <a:spLocks noGrp="1"/>
          </p:cNvSpPr>
          <p:nvPr>
            <p:ph type="title"/>
          </p:nvPr>
        </p:nvSpPr>
        <p:spPr/>
        <p:txBody>
          <a:bodyPr/>
          <a:lstStyle/>
          <a:p>
            <a:r>
              <a:rPr lang="nl-NL" dirty="0"/>
              <a:t>Vraag 12 en 13</a:t>
            </a:r>
          </a:p>
        </p:txBody>
      </p:sp>
      <p:sp>
        <p:nvSpPr>
          <p:cNvPr id="3" name="Tijdelijke aanduiding voor inhoud 2">
            <a:extLst>
              <a:ext uri="{FF2B5EF4-FFF2-40B4-BE49-F238E27FC236}">
                <a16:creationId xmlns:a16="http://schemas.microsoft.com/office/drawing/2014/main" id="{C346FDB5-0DB0-40FD-AA6D-4418717287E4}"/>
              </a:ext>
            </a:extLst>
          </p:cNvPr>
          <p:cNvSpPr>
            <a:spLocks noGrp="1"/>
          </p:cNvSpPr>
          <p:nvPr>
            <p:ph idx="1"/>
          </p:nvPr>
        </p:nvSpPr>
        <p:spPr>
          <a:xfrm>
            <a:off x="381000" y="1365434"/>
            <a:ext cx="11442700" cy="4676775"/>
          </a:xfrm>
        </p:spPr>
        <p:txBody>
          <a:bodyPr>
            <a:noAutofit/>
          </a:bodyPr>
          <a:lstStyle/>
          <a:p>
            <a:pPr marL="0" indent="0">
              <a:lnSpc>
                <a:spcPct val="100000"/>
              </a:lnSpc>
              <a:spcBef>
                <a:spcPts val="0"/>
              </a:spcBef>
              <a:buNone/>
            </a:pPr>
            <a:r>
              <a:rPr lang="nl-NL" sz="2400" dirty="0"/>
              <a:t>12. Op een perceel van 20 meter bij 25 meter moet een onkruidbestrijding worden uitgevoerd. Voor het uitrekenen van de benodigde hoeveelheid middel en water moet je de oppervlakte weten. Bereken de oppervlakte van dit perceel.</a:t>
            </a:r>
          </a:p>
          <a:p>
            <a:pPr marL="0" indent="0">
              <a:lnSpc>
                <a:spcPct val="100000"/>
              </a:lnSpc>
              <a:spcBef>
                <a:spcPts val="0"/>
              </a:spcBef>
              <a:buNone/>
            </a:pPr>
            <a:r>
              <a:rPr lang="nl-NL" sz="2400" dirty="0"/>
              <a:t>a. In m², in are en in ha:</a:t>
            </a:r>
          </a:p>
          <a:p>
            <a:pPr marL="0" indent="0">
              <a:lnSpc>
                <a:spcPct val="100000"/>
              </a:lnSpc>
              <a:spcBef>
                <a:spcPts val="0"/>
              </a:spcBef>
              <a:buNone/>
            </a:pPr>
            <a:r>
              <a:rPr lang="nl-NL" sz="2400" dirty="0">
                <a:solidFill>
                  <a:srgbClr val="FF0000"/>
                </a:solidFill>
              </a:rPr>
              <a:t>500 m</a:t>
            </a:r>
            <a:r>
              <a:rPr lang="nl-NL" sz="2400" baseline="30000" dirty="0">
                <a:solidFill>
                  <a:srgbClr val="FF0000"/>
                </a:solidFill>
              </a:rPr>
              <a:t>2</a:t>
            </a:r>
            <a:r>
              <a:rPr lang="nl-NL" sz="2400" dirty="0">
                <a:solidFill>
                  <a:srgbClr val="FF0000"/>
                </a:solidFill>
              </a:rPr>
              <a:t>, </a:t>
            </a:r>
            <a:r>
              <a:rPr lang="nl-NL" sz="2400">
                <a:solidFill>
                  <a:srgbClr val="FF0000"/>
                </a:solidFill>
              </a:rPr>
              <a:t>5 are, 0,05 ha</a:t>
            </a:r>
            <a:endParaRPr lang="nl-NL" sz="2400" dirty="0">
              <a:solidFill>
                <a:srgbClr val="FF0000"/>
              </a:solidFill>
            </a:endParaRPr>
          </a:p>
          <a:p>
            <a:pPr marL="0" indent="0">
              <a:lnSpc>
                <a:spcPct val="100000"/>
              </a:lnSpc>
              <a:spcBef>
                <a:spcPts val="0"/>
              </a:spcBef>
              <a:buNone/>
            </a:pPr>
            <a:r>
              <a:rPr lang="nl-NL" sz="2400" dirty="0"/>
              <a:t>b. Op het etiket wordt voor het middel een dosering vermeld van 3 liter per ha. Bereken de hoeveelheid middel die voor deze bespuiting nodig is. In liters en in milliliters.</a:t>
            </a:r>
          </a:p>
          <a:p>
            <a:pPr marL="0" indent="0">
              <a:lnSpc>
                <a:spcPct val="100000"/>
              </a:lnSpc>
              <a:spcBef>
                <a:spcPts val="0"/>
              </a:spcBef>
              <a:buNone/>
            </a:pPr>
            <a:r>
              <a:rPr lang="nl-NL" sz="2400" dirty="0">
                <a:solidFill>
                  <a:srgbClr val="FF0000"/>
                </a:solidFill>
              </a:rPr>
              <a:t>in liters: 0,15 liter, in milliliters: 150 ml</a:t>
            </a:r>
          </a:p>
          <a:p>
            <a:pPr marL="0" indent="0">
              <a:lnSpc>
                <a:spcPct val="100000"/>
              </a:lnSpc>
              <a:spcBef>
                <a:spcPts val="0"/>
              </a:spcBef>
              <a:buNone/>
            </a:pPr>
            <a:r>
              <a:rPr lang="nl-NL" sz="2400" dirty="0"/>
              <a:t>c. Op het etiket staat tevens dat het middel moet worden </a:t>
            </a:r>
            <a:r>
              <a:rPr lang="nl-NL" sz="2400" dirty="0" err="1"/>
              <a:t>verspoten</a:t>
            </a:r>
            <a:r>
              <a:rPr lang="nl-NL" sz="2400" dirty="0"/>
              <a:t> in 200 liter water per ha. Bereken de hoeveelheid water die voor de bespuiting nodig is.</a:t>
            </a:r>
          </a:p>
          <a:p>
            <a:pPr marL="0" indent="0">
              <a:lnSpc>
                <a:spcPct val="100000"/>
              </a:lnSpc>
              <a:spcBef>
                <a:spcPts val="0"/>
              </a:spcBef>
              <a:buNone/>
            </a:pPr>
            <a:r>
              <a:rPr lang="nl-NL" sz="2400" dirty="0">
                <a:solidFill>
                  <a:srgbClr val="FF0000"/>
                </a:solidFill>
              </a:rPr>
              <a:t>10 liter</a:t>
            </a:r>
          </a:p>
          <a:p>
            <a:pPr marL="0" indent="0">
              <a:lnSpc>
                <a:spcPct val="100000"/>
              </a:lnSpc>
              <a:spcBef>
                <a:spcPts val="0"/>
              </a:spcBef>
              <a:buNone/>
            </a:pPr>
            <a:r>
              <a:rPr lang="nl-NL" sz="2400" dirty="0"/>
              <a:t>13. Een hovenier voert een bestrijding uit tegen de eikenprocessierups en maakt 800 liter spuitvloeistof aan met een concentratie van 2 %. Hoeveel middel moet hij toevoegen?</a:t>
            </a:r>
          </a:p>
          <a:p>
            <a:pPr marL="0" indent="0">
              <a:lnSpc>
                <a:spcPct val="100000"/>
              </a:lnSpc>
              <a:spcBef>
                <a:spcPts val="0"/>
              </a:spcBef>
              <a:buNone/>
            </a:pPr>
            <a:r>
              <a:rPr lang="nl-NL" sz="2400" dirty="0">
                <a:solidFill>
                  <a:srgbClr val="FF0000"/>
                </a:solidFill>
              </a:rPr>
              <a:t>16 liter</a:t>
            </a:r>
          </a:p>
        </p:txBody>
      </p:sp>
    </p:spTree>
    <p:extLst>
      <p:ext uri="{BB962C8B-B14F-4D97-AF65-F5344CB8AC3E}">
        <p14:creationId xmlns:p14="http://schemas.microsoft.com/office/powerpoint/2010/main" val="275521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A9F2BA-C17D-4BC5-9F60-CF5D40D0F0AC}"/>
              </a:ext>
            </a:extLst>
          </p:cNvPr>
          <p:cNvSpPr>
            <a:spLocks noGrp="1"/>
          </p:cNvSpPr>
          <p:nvPr>
            <p:ph type="title"/>
          </p:nvPr>
        </p:nvSpPr>
        <p:spPr/>
        <p:txBody>
          <a:bodyPr/>
          <a:lstStyle/>
          <a:p>
            <a:r>
              <a:rPr lang="nl-NL" dirty="0"/>
              <a:t>Vraag 14</a:t>
            </a:r>
          </a:p>
        </p:txBody>
      </p:sp>
      <p:sp>
        <p:nvSpPr>
          <p:cNvPr id="3" name="Tijdelijke aanduiding voor inhoud 2">
            <a:extLst>
              <a:ext uri="{FF2B5EF4-FFF2-40B4-BE49-F238E27FC236}">
                <a16:creationId xmlns:a16="http://schemas.microsoft.com/office/drawing/2014/main" id="{21EC2BFD-955E-4C13-AEE9-7DE65E184D21}"/>
              </a:ext>
            </a:extLst>
          </p:cNvPr>
          <p:cNvSpPr>
            <a:spLocks noGrp="1"/>
          </p:cNvSpPr>
          <p:nvPr>
            <p:ph idx="1"/>
          </p:nvPr>
        </p:nvSpPr>
        <p:spPr>
          <a:xfrm>
            <a:off x="381000" y="1430502"/>
            <a:ext cx="10264541" cy="4951048"/>
          </a:xfrm>
        </p:spPr>
        <p:txBody>
          <a:bodyPr>
            <a:normAutofit/>
          </a:bodyPr>
          <a:lstStyle/>
          <a:p>
            <a:pPr marL="0" indent="0">
              <a:buNone/>
            </a:pPr>
            <a:r>
              <a:rPr lang="nl-NL" sz="2400" dirty="0"/>
              <a:t>14. Op een perceel van 6 ha appels moet een schimmelbestrijding plaatsvinden. Het is een enkele rij met bomen van 2,25 m hoog. Het advies is 2 kg/ha. De hoeveelheid water bij deze behandeling is 1000 liter per hectare. De tankinhoud van de spuitmachine is 1200 liter.</a:t>
            </a:r>
          </a:p>
          <a:p>
            <a:pPr marL="0" indent="0">
              <a:buNone/>
            </a:pPr>
            <a:r>
              <a:rPr lang="nl-NL" sz="2400" dirty="0"/>
              <a:t>a. Bereken de hoeveelheid middel die nodig is voor het hele perceel.</a:t>
            </a:r>
          </a:p>
          <a:p>
            <a:pPr marL="0" indent="0">
              <a:buNone/>
            </a:pPr>
            <a:r>
              <a:rPr lang="nl-NL" sz="2400" dirty="0">
                <a:solidFill>
                  <a:srgbClr val="FF0000"/>
                </a:solidFill>
              </a:rPr>
              <a:t>12 kg</a:t>
            </a:r>
          </a:p>
          <a:p>
            <a:pPr marL="0" indent="0">
              <a:buNone/>
            </a:pPr>
            <a:r>
              <a:rPr lang="nl-NL" sz="2400" dirty="0"/>
              <a:t>b. Bereken de hoeveelheid water die voor het hele perceel nodig is. Hoeveel keer moet er worden getankt?</a:t>
            </a:r>
          </a:p>
          <a:p>
            <a:pPr marL="0" indent="0">
              <a:buNone/>
            </a:pPr>
            <a:r>
              <a:rPr lang="nl-NL" sz="2400" dirty="0">
                <a:solidFill>
                  <a:srgbClr val="FF0000"/>
                </a:solidFill>
              </a:rPr>
              <a:t>6000 liter, 5x tanken</a:t>
            </a:r>
          </a:p>
          <a:p>
            <a:pPr marL="0" indent="0">
              <a:buNone/>
            </a:pPr>
            <a:r>
              <a:rPr lang="nl-NL" sz="2400" dirty="0"/>
              <a:t>c. Hoeveel middel moet er in de eerste en in de laatste tank worden gedoseerd?</a:t>
            </a:r>
          </a:p>
          <a:p>
            <a:pPr marL="0" indent="0">
              <a:buNone/>
            </a:pPr>
            <a:r>
              <a:rPr lang="nl-NL" sz="2400" dirty="0">
                <a:solidFill>
                  <a:srgbClr val="FF0000"/>
                </a:solidFill>
              </a:rPr>
              <a:t>2,4 kg</a:t>
            </a:r>
          </a:p>
        </p:txBody>
      </p:sp>
    </p:spTree>
    <p:extLst>
      <p:ext uri="{BB962C8B-B14F-4D97-AF65-F5344CB8AC3E}">
        <p14:creationId xmlns:p14="http://schemas.microsoft.com/office/powerpoint/2010/main" val="83123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25EA1B-8CB2-4B3F-AEF3-1C71A596AF72}"/>
              </a:ext>
            </a:extLst>
          </p:cNvPr>
          <p:cNvSpPr>
            <a:spLocks noGrp="1"/>
          </p:cNvSpPr>
          <p:nvPr>
            <p:ph type="title"/>
          </p:nvPr>
        </p:nvSpPr>
        <p:spPr/>
        <p:txBody>
          <a:bodyPr/>
          <a:lstStyle/>
          <a:p>
            <a:r>
              <a:rPr lang="nl-NL" dirty="0"/>
              <a:t>Vraag 15</a:t>
            </a:r>
          </a:p>
        </p:txBody>
      </p:sp>
      <p:sp>
        <p:nvSpPr>
          <p:cNvPr id="3" name="Tijdelijke aanduiding voor inhoud 2">
            <a:extLst>
              <a:ext uri="{FF2B5EF4-FFF2-40B4-BE49-F238E27FC236}">
                <a16:creationId xmlns:a16="http://schemas.microsoft.com/office/drawing/2014/main" id="{581F2E25-F8F0-4DF8-984F-B17B54DE6847}"/>
              </a:ext>
            </a:extLst>
          </p:cNvPr>
          <p:cNvSpPr>
            <a:spLocks noGrp="1"/>
          </p:cNvSpPr>
          <p:nvPr>
            <p:ph idx="1"/>
          </p:nvPr>
        </p:nvSpPr>
        <p:spPr>
          <a:xfrm>
            <a:off x="381000" y="1500188"/>
            <a:ext cx="11092314" cy="4676775"/>
          </a:xfrm>
        </p:spPr>
        <p:txBody>
          <a:bodyPr>
            <a:normAutofit/>
          </a:bodyPr>
          <a:lstStyle/>
          <a:p>
            <a:pPr marL="0" indent="0">
              <a:buNone/>
            </a:pPr>
            <a:r>
              <a:rPr lang="nl-NL" sz="2400" dirty="0"/>
              <a:t>15. Op een perceel van 0,8 ha met enkele rij en boomhoogte van 3,25 m wordt een insectenbestrijding uitgevoerd. Op het etiket staat een advisering van 0,075 % (75 ml middel per 100 liter). De tank heeft een inhoud van 1200 liter en we spuiten met 1000 l/ha. Er is geen dosering limiet per hectare volgens het gebruiksvoorschrift.</a:t>
            </a:r>
          </a:p>
          <a:p>
            <a:pPr marL="0" indent="0">
              <a:buNone/>
            </a:pPr>
            <a:r>
              <a:rPr lang="nl-NL" sz="2400" dirty="0"/>
              <a:t>a. Bereken de hoeveelheid middel die nodig is voor het hele perceel.</a:t>
            </a:r>
          </a:p>
          <a:p>
            <a:pPr marL="0" indent="0">
              <a:buNone/>
            </a:pPr>
            <a:r>
              <a:rPr lang="nl-NL" sz="2400" dirty="0">
                <a:solidFill>
                  <a:srgbClr val="FF0000"/>
                </a:solidFill>
              </a:rPr>
              <a:t>0,8 x 1000 liter water x omrekenfactor 1.4 = 1120 liter &gt; middel: 11,20 x 75ml = 840 ml middel</a:t>
            </a:r>
          </a:p>
          <a:p>
            <a:pPr marL="0" indent="0">
              <a:buNone/>
            </a:pPr>
            <a:r>
              <a:rPr lang="nl-NL" sz="2400" dirty="0"/>
              <a:t>b. Bereken de hoeveelheid water die voor het hele perceel nodig is.</a:t>
            </a:r>
          </a:p>
          <a:p>
            <a:pPr marL="0" indent="0">
              <a:buNone/>
            </a:pPr>
            <a:r>
              <a:rPr lang="nl-NL" sz="2400" dirty="0">
                <a:solidFill>
                  <a:srgbClr val="FF0000"/>
                </a:solidFill>
              </a:rPr>
              <a:t>0,8 x 1000 x omrekenfactor 1.4 = 1120 liter</a:t>
            </a:r>
          </a:p>
          <a:p>
            <a:pPr marL="0" indent="0">
              <a:buNone/>
            </a:pPr>
            <a:r>
              <a:rPr lang="nl-NL" sz="2400" dirty="0"/>
              <a:t>c. Hoeveel keer moet er worden getankt?</a:t>
            </a:r>
          </a:p>
          <a:p>
            <a:pPr marL="0" indent="0">
              <a:buNone/>
            </a:pPr>
            <a:r>
              <a:rPr lang="nl-NL" sz="2400" dirty="0">
                <a:solidFill>
                  <a:srgbClr val="FF0000"/>
                </a:solidFill>
              </a:rPr>
              <a:t>1x tanken</a:t>
            </a:r>
          </a:p>
          <a:p>
            <a:endParaRPr lang="nl-NL" sz="2400" dirty="0"/>
          </a:p>
        </p:txBody>
      </p:sp>
    </p:spTree>
    <p:extLst>
      <p:ext uri="{BB962C8B-B14F-4D97-AF65-F5344CB8AC3E}">
        <p14:creationId xmlns:p14="http://schemas.microsoft.com/office/powerpoint/2010/main" val="237011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B00BD8-AEE3-4928-A114-07B596AB1C8B}"/>
              </a:ext>
            </a:extLst>
          </p:cNvPr>
          <p:cNvSpPr>
            <a:spLocks noGrp="1"/>
          </p:cNvSpPr>
          <p:nvPr>
            <p:ph type="title"/>
          </p:nvPr>
        </p:nvSpPr>
        <p:spPr/>
        <p:txBody>
          <a:bodyPr/>
          <a:lstStyle/>
          <a:p>
            <a:r>
              <a:rPr lang="nl-NL" dirty="0"/>
              <a:t>Vraag 16</a:t>
            </a:r>
          </a:p>
        </p:txBody>
      </p:sp>
      <p:sp>
        <p:nvSpPr>
          <p:cNvPr id="3" name="Tijdelijke aanduiding voor inhoud 2">
            <a:extLst>
              <a:ext uri="{FF2B5EF4-FFF2-40B4-BE49-F238E27FC236}">
                <a16:creationId xmlns:a16="http://schemas.microsoft.com/office/drawing/2014/main" id="{C1DF8679-2EF7-49DA-821B-EBF6CC31BBAC}"/>
              </a:ext>
            </a:extLst>
          </p:cNvPr>
          <p:cNvSpPr>
            <a:spLocks noGrp="1"/>
          </p:cNvSpPr>
          <p:nvPr>
            <p:ph idx="1"/>
          </p:nvPr>
        </p:nvSpPr>
        <p:spPr/>
        <p:txBody>
          <a:bodyPr>
            <a:normAutofit/>
          </a:bodyPr>
          <a:lstStyle/>
          <a:p>
            <a:pPr marL="0" indent="0">
              <a:buNone/>
            </a:pPr>
            <a:r>
              <a:rPr lang="nl-NL" sz="2400" dirty="0"/>
              <a:t>16. We gaan de zwartstroken onder de appelbomen behandelen tegen onkruid. Op een perceel met een afstand tussen de bomenrijen van 3,6 meter liggen zwartstroken met een breedte van 1,2 meter. De dosering is 4 liter per hectare bij een </a:t>
            </a:r>
            <a:r>
              <a:rPr lang="nl-NL" sz="2400" dirty="0" err="1"/>
              <a:t>volveldstoepassing</a:t>
            </a:r>
            <a:r>
              <a:rPr lang="nl-NL" sz="2400" dirty="0"/>
              <a:t>. Op het etiket staat ook dat gewenst is om 500 liter water per hectare toe te passen. De onkruidspuit heeft een inhoud van 400 liter en de spuit wordt helemaal gevuld.</a:t>
            </a:r>
          </a:p>
          <a:p>
            <a:pPr marL="0" indent="0">
              <a:buNone/>
            </a:pPr>
            <a:r>
              <a:rPr lang="nl-NL" sz="2400" dirty="0"/>
              <a:t>a. Hoeveel hectare zwartstrook kun je bespuiten met een tank?</a:t>
            </a:r>
          </a:p>
          <a:p>
            <a:pPr marL="0" indent="0">
              <a:buNone/>
            </a:pPr>
            <a:r>
              <a:rPr lang="nl-NL" sz="2400" dirty="0">
                <a:solidFill>
                  <a:srgbClr val="FF0000"/>
                </a:solidFill>
              </a:rPr>
              <a:t>Zwartstrook is 33% van een hectare, spuit is 400 liter &gt; met 1 tank kan 2,4 ha worden gespoten (bij </a:t>
            </a:r>
            <a:r>
              <a:rPr lang="nl-NL" sz="2400" dirty="0" err="1">
                <a:solidFill>
                  <a:srgbClr val="FF0000"/>
                </a:solidFill>
              </a:rPr>
              <a:t>volvelds</a:t>
            </a:r>
            <a:r>
              <a:rPr lang="nl-NL" sz="2400" dirty="0">
                <a:solidFill>
                  <a:srgbClr val="FF0000"/>
                </a:solidFill>
              </a:rPr>
              <a:t> 500 liter; 33% van 500 = 166,6 l/ha. 400/166,6 = 2,4 ha)</a:t>
            </a:r>
          </a:p>
          <a:p>
            <a:pPr marL="0" indent="0">
              <a:buNone/>
            </a:pPr>
            <a:r>
              <a:rPr lang="nl-NL" sz="2400" dirty="0"/>
              <a:t>b. Hoeveel middel voeg je aan de tank toe?</a:t>
            </a:r>
          </a:p>
          <a:p>
            <a:pPr marL="0" indent="0">
              <a:buNone/>
            </a:pPr>
            <a:r>
              <a:rPr lang="nl-NL" sz="2400" dirty="0">
                <a:solidFill>
                  <a:srgbClr val="FF0000"/>
                </a:solidFill>
              </a:rPr>
              <a:t>Verhouding is 4 liter per 500 liter water = 4/5 x 4 = 3,2 liter per 400 liter water</a:t>
            </a:r>
          </a:p>
        </p:txBody>
      </p:sp>
    </p:spTree>
    <p:extLst>
      <p:ext uri="{BB962C8B-B14F-4D97-AF65-F5344CB8AC3E}">
        <p14:creationId xmlns:p14="http://schemas.microsoft.com/office/powerpoint/2010/main" val="151996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CF886-6C04-409C-9D07-B59AFB30AB78}"/>
              </a:ext>
            </a:extLst>
          </p:cNvPr>
          <p:cNvSpPr>
            <a:spLocks noGrp="1"/>
          </p:cNvSpPr>
          <p:nvPr>
            <p:ph type="title"/>
          </p:nvPr>
        </p:nvSpPr>
        <p:spPr/>
        <p:txBody>
          <a:bodyPr/>
          <a:lstStyle/>
          <a:p>
            <a:r>
              <a:rPr lang="nl-NL" dirty="0"/>
              <a:t>Vraag 17</a:t>
            </a:r>
          </a:p>
        </p:txBody>
      </p:sp>
      <p:sp>
        <p:nvSpPr>
          <p:cNvPr id="3" name="Tijdelijke aanduiding voor inhoud 2">
            <a:extLst>
              <a:ext uri="{FF2B5EF4-FFF2-40B4-BE49-F238E27FC236}">
                <a16:creationId xmlns:a16="http://schemas.microsoft.com/office/drawing/2014/main" id="{06EE0DE1-925A-456C-801A-1CCE67A42A24}"/>
              </a:ext>
            </a:extLst>
          </p:cNvPr>
          <p:cNvSpPr>
            <a:spLocks noGrp="1"/>
          </p:cNvSpPr>
          <p:nvPr>
            <p:ph idx="1"/>
          </p:nvPr>
        </p:nvSpPr>
        <p:spPr/>
        <p:txBody>
          <a:bodyPr>
            <a:normAutofit/>
          </a:bodyPr>
          <a:lstStyle/>
          <a:p>
            <a:pPr marL="0" indent="0">
              <a:buNone/>
            </a:pPr>
            <a:r>
              <a:rPr lang="nl-NL" sz="2400" dirty="0"/>
              <a:t>17. Een perceel is niet zuiver rechthoekig. De lange zijdes zijn ca. 900 meter lang. De kopakker aan de voorzijde is 180 meter breed. De kopakker aan de achterzijde is 190 meter breed.</a:t>
            </a:r>
          </a:p>
          <a:p>
            <a:pPr marL="0" indent="0">
              <a:buNone/>
            </a:pPr>
            <a:r>
              <a:rPr lang="nl-NL" sz="2400" dirty="0"/>
              <a:t>a. Hoe groot is het perceel?</a:t>
            </a:r>
          </a:p>
          <a:p>
            <a:pPr marL="0" indent="0">
              <a:buNone/>
            </a:pPr>
            <a:r>
              <a:rPr lang="nl-NL" sz="2400" dirty="0">
                <a:solidFill>
                  <a:srgbClr val="FF0000"/>
                </a:solidFill>
              </a:rPr>
              <a:t>900 x 180 = 16,2 ha + 900 x 10/5 = 0,45 ha, samen 16,65 ha</a:t>
            </a:r>
          </a:p>
          <a:p>
            <a:pPr marL="0" indent="0">
              <a:buNone/>
            </a:pPr>
            <a:r>
              <a:rPr lang="nl-NL" sz="2400" dirty="0"/>
              <a:t>b. Welke spuitboombreedte(s) passen goed op dit perceel, ervan uitgaande dat je niet onnodig leeg over het perceel wilt rijden.</a:t>
            </a:r>
          </a:p>
          <a:p>
            <a:pPr marL="0" indent="0">
              <a:buNone/>
            </a:pPr>
            <a:r>
              <a:rPr lang="nl-NL" sz="2400" dirty="0">
                <a:solidFill>
                  <a:srgbClr val="FF0000"/>
                </a:solidFill>
              </a:rPr>
              <a:t>Spuitboombreedte: 47,5 meter (bijpassende machine = 48 meter), uitgaande van de maximale perceelbreedte van 190 meter</a:t>
            </a:r>
          </a:p>
        </p:txBody>
      </p:sp>
      <p:pic>
        <p:nvPicPr>
          <p:cNvPr id="4" name="Afbeelding 3">
            <a:extLst>
              <a:ext uri="{FF2B5EF4-FFF2-40B4-BE49-F238E27FC236}">
                <a16:creationId xmlns:a16="http://schemas.microsoft.com/office/drawing/2014/main" id="{71618C31-0169-F88E-5C6C-2C118FF16712}"/>
              </a:ext>
            </a:extLst>
          </p:cNvPr>
          <p:cNvPicPr>
            <a:picLocks noChangeAspect="1"/>
          </p:cNvPicPr>
          <p:nvPr/>
        </p:nvPicPr>
        <p:blipFill>
          <a:blip r:embed="rId2"/>
          <a:stretch>
            <a:fillRect/>
          </a:stretch>
        </p:blipFill>
        <p:spPr>
          <a:xfrm>
            <a:off x="8142972" y="2286282"/>
            <a:ext cx="3348325" cy="1262797"/>
          </a:xfrm>
          <a:prstGeom prst="rect">
            <a:avLst/>
          </a:prstGeom>
        </p:spPr>
      </p:pic>
      <p:pic>
        <p:nvPicPr>
          <p:cNvPr id="6" name="Afbeelding 5">
            <a:extLst>
              <a:ext uri="{FF2B5EF4-FFF2-40B4-BE49-F238E27FC236}">
                <a16:creationId xmlns:a16="http://schemas.microsoft.com/office/drawing/2014/main" id="{58FAE91D-8BF0-880B-98B8-77380E36A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756" y="4754880"/>
            <a:ext cx="3691947" cy="1855297"/>
          </a:xfrm>
          <a:prstGeom prst="rect">
            <a:avLst/>
          </a:prstGeom>
        </p:spPr>
      </p:pic>
    </p:spTree>
    <p:extLst>
      <p:ext uri="{BB962C8B-B14F-4D97-AF65-F5344CB8AC3E}">
        <p14:creationId xmlns:p14="http://schemas.microsoft.com/office/powerpoint/2010/main" val="402546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C1CACBC-EADE-4711-80E7-571BFF6C09D0}"/>
              </a:ext>
            </a:extLst>
          </p:cNvPr>
          <p:cNvSpPr>
            <a:spLocks noGrp="1"/>
          </p:cNvSpPr>
          <p:nvPr>
            <p:ph type="title"/>
          </p:nvPr>
        </p:nvSpPr>
        <p:spPr>
          <a:xfrm>
            <a:off x="381000" y="174625"/>
            <a:ext cx="11442700" cy="1325563"/>
          </a:xfrm>
        </p:spPr>
        <p:txBody>
          <a:bodyPr anchor="ctr">
            <a:normAutofit/>
          </a:bodyPr>
          <a:lstStyle/>
          <a:p>
            <a:r>
              <a:rPr lang="nl-NL" dirty="0"/>
              <a:t>Hoofdstuk 8 berekenen dosering</a:t>
            </a:r>
          </a:p>
        </p:txBody>
      </p:sp>
      <p:sp>
        <p:nvSpPr>
          <p:cNvPr id="6" name="Tijdelijke aanduiding voor inhoud 5">
            <a:extLst>
              <a:ext uri="{FF2B5EF4-FFF2-40B4-BE49-F238E27FC236}">
                <a16:creationId xmlns:a16="http://schemas.microsoft.com/office/drawing/2014/main" id="{77DF526F-3206-4F4F-8614-DED1FCD85D1C}"/>
              </a:ext>
            </a:extLst>
          </p:cNvPr>
          <p:cNvSpPr>
            <a:spLocks noGrp="1"/>
          </p:cNvSpPr>
          <p:nvPr>
            <p:ph sz="half" idx="1"/>
          </p:nvPr>
        </p:nvSpPr>
        <p:spPr>
          <a:xfrm>
            <a:off x="381000" y="1825625"/>
            <a:ext cx="5638800" cy="4351338"/>
          </a:xfrm>
        </p:spPr>
        <p:txBody>
          <a:bodyPr>
            <a:normAutofit/>
          </a:bodyPr>
          <a:lstStyle/>
          <a:p>
            <a:pPr marL="0" indent="0">
              <a:buNone/>
            </a:pPr>
            <a:r>
              <a:rPr lang="nl-NL" dirty="0"/>
              <a:t>Opdrachten berekenen:</a:t>
            </a:r>
          </a:p>
          <a:p>
            <a:r>
              <a:rPr lang="nl-NL" dirty="0"/>
              <a:t>Oppervlakte</a:t>
            </a:r>
          </a:p>
          <a:p>
            <a:r>
              <a:rPr lang="nl-NL" dirty="0"/>
              <a:t>Massa</a:t>
            </a:r>
          </a:p>
          <a:p>
            <a:r>
              <a:rPr lang="nl-NL" dirty="0"/>
              <a:t>Inhoudsmaten</a:t>
            </a:r>
          </a:p>
          <a:p>
            <a:r>
              <a:rPr lang="nl-NL" dirty="0"/>
              <a:t>Rijsnelheid </a:t>
            </a:r>
          </a:p>
          <a:p>
            <a:r>
              <a:rPr lang="nl-NL" dirty="0"/>
              <a:t>Wettelijk Gebruiksvoorschrift, Dosering</a:t>
            </a:r>
          </a:p>
          <a:p>
            <a:r>
              <a:rPr lang="nl-NL" dirty="0"/>
              <a:t>Breedte spuitboom</a:t>
            </a:r>
          </a:p>
          <a:p>
            <a:endParaRPr lang="nl-NL" dirty="0"/>
          </a:p>
          <a:p>
            <a:pPr marL="0" indent="0">
              <a:buNone/>
            </a:pPr>
            <a:endParaRPr lang="nl-NL" dirty="0"/>
          </a:p>
        </p:txBody>
      </p:sp>
      <p:pic>
        <p:nvPicPr>
          <p:cNvPr id="2" name="Afbeelding 1">
            <a:extLst>
              <a:ext uri="{FF2B5EF4-FFF2-40B4-BE49-F238E27FC236}">
                <a16:creationId xmlns:a16="http://schemas.microsoft.com/office/drawing/2014/main" id="{C8B4AA0F-E37C-49D4-BE7F-3CD0175ED1E0}"/>
              </a:ext>
            </a:extLst>
          </p:cNvPr>
          <p:cNvPicPr>
            <a:picLocks noChangeAspect="1"/>
          </p:cNvPicPr>
          <p:nvPr/>
        </p:nvPicPr>
        <p:blipFill rotWithShape="1">
          <a:blip r:embed="rId2"/>
          <a:srcRect l="13955" r="-1" b="-1"/>
          <a:stretch/>
        </p:blipFill>
        <p:spPr>
          <a:xfrm>
            <a:off x="6172200" y="1825625"/>
            <a:ext cx="5651500" cy="4351338"/>
          </a:xfrm>
          <a:prstGeom prst="rect">
            <a:avLst/>
          </a:prstGeom>
          <a:noFill/>
        </p:spPr>
      </p:pic>
    </p:spTree>
    <p:extLst>
      <p:ext uri="{BB962C8B-B14F-4D97-AF65-F5344CB8AC3E}">
        <p14:creationId xmlns:p14="http://schemas.microsoft.com/office/powerpoint/2010/main" val="2031006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5" end="5"/>
                                            </p:txEl>
                                          </p:spTgt>
                                        </p:tgtEl>
                                        <p:attrNameLst>
                                          <p:attrName>style.visibility</p:attrName>
                                        </p:attrNameLst>
                                      </p:cBhvr>
                                      <p:to>
                                        <p:strVal val="visible"/>
                                      </p:to>
                                    </p:set>
                                    <p:animEffect transition="in" filter="fade">
                                      <p:cBhvr>
                                        <p:cTn id="35" dur="1000"/>
                                        <p:tgtEl>
                                          <p:spTgt spid="6">
                                            <p:txEl>
                                              <p:pRg st="5" end="5"/>
                                            </p:txEl>
                                          </p:spTgt>
                                        </p:tgtEl>
                                      </p:cBhvr>
                                    </p:animEffect>
                                    <p:anim calcmode="lin" valueType="num">
                                      <p:cBhvr>
                                        <p:cTn id="36"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F1E870-6E43-4ECC-9CC3-D7DD5891706F}"/>
              </a:ext>
            </a:extLst>
          </p:cNvPr>
          <p:cNvSpPr>
            <a:spLocks noGrp="1"/>
          </p:cNvSpPr>
          <p:nvPr>
            <p:ph type="title"/>
          </p:nvPr>
        </p:nvSpPr>
        <p:spPr/>
        <p:txBody>
          <a:bodyPr/>
          <a:lstStyle/>
          <a:p>
            <a:r>
              <a:rPr lang="nl-NL" dirty="0"/>
              <a:t>Massa, lengte en inhoud</a:t>
            </a:r>
          </a:p>
        </p:txBody>
      </p:sp>
      <p:sp>
        <p:nvSpPr>
          <p:cNvPr id="3" name="Tijdelijke aanduiding voor inhoud 2">
            <a:extLst>
              <a:ext uri="{FF2B5EF4-FFF2-40B4-BE49-F238E27FC236}">
                <a16:creationId xmlns:a16="http://schemas.microsoft.com/office/drawing/2014/main" id="{A9D46C6E-EF8F-4699-8F55-F969381A417A}"/>
              </a:ext>
            </a:extLst>
          </p:cNvPr>
          <p:cNvSpPr>
            <a:spLocks noGrp="1"/>
          </p:cNvSpPr>
          <p:nvPr>
            <p:ph idx="1"/>
          </p:nvPr>
        </p:nvSpPr>
        <p:spPr/>
        <p:txBody>
          <a:bodyPr/>
          <a:lstStyle/>
          <a:p>
            <a:r>
              <a:rPr lang="nl-NL" dirty="0"/>
              <a:t>Basis </a:t>
            </a:r>
          </a:p>
        </p:txBody>
      </p:sp>
      <p:pic>
        <p:nvPicPr>
          <p:cNvPr id="7" name="Afbeelding 6">
            <a:extLst>
              <a:ext uri="{FF2B5EF4-FFF2-40B4-BE49-F238E27FC236}">
                <a16:creationId xmlns:a16="http://schemas.microsoft.com/office/drawing/2014/main" id="{09B612D9-E7E9-434C-A773-7FE157B0FE84}"/>
              </a:ext>
            </a:extLst>
          </p:cNvPr>
          <p:cNvPicPr>
            <a:picLocks noChangeAspect="1"/>
          </p:cNvPicPr>
          <p:nvPr/>
        </p:nvPicPr>
        <p:blipFill>
          <a:blip r:embed="rId2"/>
          <a:stretch>
            <a:fillRect/>
          </a:stretch>
        </p:blipFill>
        <p:spPr>
          <a:xfrm>
            <a:off x="1673070" y="1719779"/>
            <a:ext cx="6572250" cy="4791075"/>
          </a:xfrm>
          <a:prstGeom prst="rect">
            <a:avLst/>
          </a:prstGeom>
        </p:spPr>
      </p:pic>
      <p:sp>
        <p:nvSpPr>
          <p:cNvPr id="8" name="Tekstvak 7">
            <a:extLst>
              <a:ext uri="{FF2B5EF4-FFF2-40B4-BE49-F238E27FC236}">
                <a16:creationId xmlns:a16="http://schemas.microsoft.com/office/drawing/2014/main" id="{6278186D-20D0-4662-9133-9B2C5772D726}"/>
              </a:ext>
            </a:extLst>
          </p:cNvPr>
          <p:cNvSpPr txBox="1"/>
          <p:nvPr/>
        </p:nvSpPr>
        <p:spPr>
          <a:xfrm>
            <a:off x="4396800" y="1719779"/>
            <a:ext cx="2276585" cy="523220"/>
          </a:xfrm>
          <a:prstGeom prst="rect">
            <a:avLst/>
          </a:prstGeom>
          <a:noFill/>
        </p:spPr>
        <p:txBody>
          <a:bodyPr wrap="none" rtlCol="0">
            <a:spAutoFit/>
          </a:bodyPr>
          <a:lstStyle/>
          <a:p>
            <a:r>
              <a:rPr lang="nl-NL" sz="2800" dirty="0">
                <a:solidFill>
                  <a:srgbClr val="000F14"/>
                </a:solidFill>
              </a:rPr>
              <a:t>km		</a:t>
            </a:r>
            <a:r>
              <a:rPr lang="nl-NL" sz="2800" dirty="0" err="1">
                <a:solidFill>
                  <a:srgbClr val="000F14"/>
                </a:solidFill>
              </a:rPr>
              <a:t>kl</a:t>
            </a:r>
            <a:endParaRPr lang="nl-NL" sz="2800" dirty="0">
              <a:solidFill>
                <a:srgbClr val="000F14"/>
              </a:solidFill>
            </a:endParaRPr>
          </a:p>
        </p:txBody>
      </p:sp>
      <p:sp>
        <p:nvSpPr>
          <p:cNvPr id="9" name="Tekstvak 8">
            <a:extLst>
              <a:ext uri="{FF2B5EF4-FFF2-40B4-BE49-F238E27FC236}">
                <a16:creationId xmlns:a16="http://schemas.microsoft.com/office/drawing/2014/main" id="{6DE02757-07A9-475F-848D-B4D1A7FA2C03}"/>
              </a:ext>
            </a:extLst>
          </p:cNvPr>
          <p:cNvSpPr txBox="1"/>
          <p:nvPr/>
        </p:nvSpPr>
        <p:spPr>
          <a:xfrm>
            <a:off x="5065636" y="2459667"/>
            <a:ext cx="2302233" cy="523220"/>
          </a:xfrm>
          <a:prstGeom prst="rect">
            <a:avLst/>
          </a:prstGeom>
          <a:noFill/>
        </p:spPr>
        <p:txBody>
          <a:bodyPr wrap="none" rtlCol="0">
            <a:spAutoFit/>
          </a:bodyPr>
          <a:lstStyle/>
          <a:p>
            <a:r>
              <a:rPr lang="nl-NL" sz="2800" dirty="0">
                <a:solidFill>
                  <a:srgbClr val="000F14"/>
                </a:solidFill>
              </a:rPr>
              <a:t>hm		hl</a:t>
            </a:r>
          </a:p>
        </p:txBody>
      </p:sp>
      <p:sp>
        <p:nvSpPr>
          <p:cNvPr id="10" name="Tekstvak 9">
            <a:extLst>
              <a:ext uri="{FF2B5EF4-FFF2-40B4-BE49-F238E27FC236}">
                <a16:creationId xmlns:a16="http://schemas.microsoft.com/office/drawing/2014/main" id="{F2FBFA7D-ED74-4A1C-AC57-7DA2A12C7368}"/>
              </a:ext>
            </a:extLst>
          </p:cNvPr>
          <p:cNvSpPr txBox="1"/>
          <p:nvPr/>
        </p:nvSpPr>
        <p:spPr>
          <a:xfrm>
            <a:off x="5784469" y="3072167"/>
            <a:ext cx="2473754" cy="523220"/>
          </a:xfrm>
          <a:prstGeom prst="rect">
            <a:avLst/>
          </a:prstGeom>
          <a:noFill/>
        </p:spPr>
        <p:txBody>
          <a:bodyPr wrap="none" rtlCol="0">
            <a:spAutoFit/>
          </a:bodyPr>
          <a:lstStyle/>
          <a:p>
            <a:r>
              <a:rPr lang="nl-NL" sz="2800" dirty="0">
                <a:solidFill>
                  <a:srgbClr val="000F14"/>
                </a:solidFill>
              </a:rPr>
              <a:t>dam		dal</a:t>
            </a:r>
          </a:p>
        </p:txBody>
      </p:sp>
      <p:sp>
        <p:nvSpPr>
          <p:cNvPr id="11" name="Tekstvak 10">
            <a:extLst>
              <a:ext uri="{FF2B5EF4-FFF2-40B4-BE49-F238E27FC236}">
                <a16:creationId xmlns:a16="http://schemas.microsoft.com/office/drawing/2014/main" id="{08EC34A4-AACD-4BD9-946A-B1F616DD6464}"/>
              </a:ext>
            </a:extLst>
          </p:cNvPr>
          <p:cNvSpPr txBox="1"/>
          <p:nvPr/>
        </p:nvSpPr>
        <p:spPr>
          <a:xfrm>
            <a:off x="6572815" y="3710599"/>
            <a:ext cx="2113079" cy="523220"/>
          </a:xfrm>
          <a:prstGeom prst="rect">
            <a:avLst/>
          </a:prstGeom>
          <a:noFill/>
        </p:spPr>
        <p:txBody>
          <a:bodyPr wrap="none" rtlCol="0">
            <a:spAutoFit/>
          </a:bodyPr>
          <a:lstStyle/>
          <a:p>
            <a:r>
              <a:rPr lang="nl-NL" sz="2800" dirty="0">
                <a:solidFill>
                  <a:srgbClr val="000F14"/>
                </a:solidFill>
              </a:rPr>
              <a:t>m		l</a:t>
            </a:r>
          </a:p>
        </p:txBody>
      </p:sp>
      <p:sp>
        <p:nvSpPr>
          <p:cNvPr id="12" name="Tekstvak 11">
            <a:extLst>
              <a:ext uri="{FF2B5EF4-FFF2-40B4-BE49-F238E27FC236}">
                <a16:creationId xmlns:a16="http://schemas.microsoft.com/office/drawing/2014/main" id="{D95C4959-B30C-4634-B7C1-73324591E039}"/>
              </a:ext>
            </a:extLst>
          </p:cNvPr>
          <p:cNvSpPr txBox="1"/>
          <p:nvPr/>
        </p:nvSpPr>
        <p:spPr>
          <a:xfrm>
            <a:off x="7201104" y="4311546"/>
            <a:ext cx="2302233" cy="523220"/>
          </a:xfrm>
          <a:prstGeom prst="rect">
            <a:avLst/>
          </a:prstGeom>
          <a:noFill/>
        </p:spPr>
        <p:txBody>
          <a:bodyPr wrap="none" rtlCol="0">
            <a:spAutoFit/>
          </a:bodyPr>
          <a:lstStyle/>
          <a:p>
            <a:r>
              <a:rPr lang="nl-NL" sz="2800" dirty="0">
                <a:solidFill>
                  <a:srgbClr val="000F14"/>
                </a:solidFill>
              </a:rPr>
              <a:t>dm		dl</a:t>
            </a:r>
          </a:p>
        </p:txBody>
      </p:sp>
      <p:sp>
        <p:nvSpPr>
          <p:cNvPr id="13" name="Tekstvak 12">
            <a:extLst>
              <a:ext uri="{FF2B5EF4-FFF2-40B4-BE49-F238E27FC236}">
                <a16:creationId xmlns:a16="http://schemas.microsoft.com/office/drawing/2014/main" id="{8CB7EA8F-56AD-48FD-8A45-F8DA5856DCD9}"/>
              </a:ext>
            </a:extLst>
          </p:cNvPr>
          <p:cNvSpPr txBox="1"/>
          <p:nvPr/>
        </p:nvSpPr>
        <p:spPr>
          <a:xfrm>
            <a:off x="8188592" y="5061881"/>
            <a:ext cx="2265364" cy="523220"/>
          </a:xfrm>
          <a:prstGeom prst="rect">
            <a:avLst/>
          </a:prstGeom>
          <a:noFill/>
        </p:spPr>
        <p:txBody>
          <a:bodyPr wrap="none" rtlCol="0">
            <a:spAutoFit/>
          </a:bodyPr>
          <a:lstStyle/>
          <a:p>
            <a:r>
              <a:rPr lang="nl-NL" sz="2800" dirty="0">
                <a:solidFill>
                  <a:srgbClr val="000F14"/>
                </a:solidFill>
              </a:rPr>
              <a:t>cm		cl</a:t>
            </a:r>
          </a:p>
        </p:txBody>
      </p:sp>
      <p:sp>
        <p:nvSpPr>
          <p:cNvPr id="14" name="Tekstvak 13">
            <a:extLst>
              <a:ext uri="{FF2B5EF4-FFF2-40B4-BE49-F238E27FC236}">
                <a16:creationId xmlns:a16="http://schemas.microsoft.com/office/drawing/2014/main" id="{8384A15C-464C-436B-8D8E-9E87379BCAA6}"/>
              </a:ext>
            </a:extLst>
          </p:cNvPr>
          <p:cNvSpPr txBox="1"/>
          <p:nvPr/>
        </p:nvSpPr>
        <p:spPr>
          <a:xfrm>
            <a:off x="8874237" y="5688064"/>
            <a:ext cx="2400016" cy="523220"/>
          </a:xfrm>
          <a:prstGeom prst="rect">
            <a:avLst/>
          </a:prstGeom>
          <a:noFill/>
        </p:spPr>
        <p:txBody>
          <a:bodyPr wrap="none" rtlCol="0">
            <a:spAutoFit/>
          </a:bodyPr>
          <a:lstStyle/>
          <a:p>
            <a:r>
              <a:rPr lang="nl-NL" sz="2800" dirty="0">
                <a:solidFill>
                  <a:srgbClr val="000F14"/>
                </a:solidFill>
              </a:rPr>
              <a:t>mm		ml</a:t>
            </a:r>
          </a:p>
        </p:txBody>
      </p:sp>
    </p:spTree>
    <p:extLst>
      <p:ext uri="{BB962C8B-B14F-4D97-AF65-F5344CB8AC3E}">
        <p14:creationId xmlns:p14="http://schemas.microsoft.com/office/powerpoint/2010/main" val="39161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AFA26-A78F-4851-9C38-D4A8BC9B338B}"/>
              </a:ext>
            </a:extLst>
          </p:cNvPr>
          <p:cNvSpPr>
            <a:spLocks noGrp="1"/>
          </p:cNvSpPr>
          <p:nvPr>
            <p:ph type="title"/>
          </p:nvPr>
        </p:nvSpPr>
        <p:spPr/>
        <p:txBody>
          <a:bodyPr/>
          <a:lstStyle/>
          <a:p>
            <a:r>
              <a:rPr lang="nl-NL" dirty="0"/>
              <a:t>Rekenen</a:t>
            </a:r>
          </a:p>
        </p:txBody>
      </p:sp>
      <p:sp>
        <p:nvSpPr>
          <p:cNvPr id="3" name="Tijdelijke aanduiding voor inhoud 2">
            <a:extLst>
              <a:ext uri="{FF2B5EF4-FFF2-40B4-BE49-F238E27FC236}">
                <a16:creationId xmlns:a16="http://schemas.microsoft.com/office/drawing/2014/main" id="{FA4576C7-8341-4623-8865-AE705467C539}"/>
              </a:ext>
            </a:extLst>
          </p:cNvPr>
          <p:cNvSpPr>
            <a:spLocks noGrp="1"/>
          </p:cNvSpPr>
          <p:nvPr>
            <p:ph idx="1"/>
          </p:nvPr>
        </p:nvSpPr>
        <p:spPr/>
        <p:txBody>
          <a:bodyPr/>
          <a:lstStyle/>
          <a:p>
            <a:pPr marL="0" indent="0">
              <a:buNone/>
            </a:pPr>
            <a:r>
              <a:rPr lang="nl-NL" dirty="0"/>
              <a:t>Basis</a:t>
            </a:r>
          </a:p>
          <a:p>
            <a:pPr marL="0" indent="0">
              <a:buNone/>
            </a:pPr>
            <a:endParaRPr lang="nl-NL" dirty="0"/>
          </a:p>
        </p:txBody>
      </p:sp>
      <p:sp>
        <p:nvSpPr>
          <p:cNvPr id="4" name="Rechthoek: afgeronde hoeken 3">
            <a:extLst>
              <a:ext uri="{FF2B5EF4-FFF2-40B4-BE49-F238E27FC236}">
                <a16:creationId xmlns:a16="http://schemas.microsoft.com/office/drawing/2014/main" id="{66C21E6C-12AB-431A-9421-0A82CF27C903}"/>
              </a:ext>
            </a:extLst>
          </p:cNvPr>
          <p:cNvSpPr/>
          <p:nvPr/>
        </p:nvSpPr>
        <p:spPr>
          <a:xfrm>
            <a:off x="1873486" y="1590095"/>
            <a:ext cx="349734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1 ha  = 10.000 m</a:t>
            </a:r>
            <a:r>
              <a:rPr lang="nl-NL" baseline="30000" dirty="0"/>
              <a:t>2</a:t>
            </a:r>
          </a:p>
          <a:p>
            <a:r>
              <a:rPr lang="nl-NL" dirty="0"/>
              <a:t>1 are = 100 m</a:t>
            </a:r>
            <a:r>
              <a:rPr lang="nl-NL" baseline="30000" dirty="0"/>
              <a:t>2</a:t>
            </a:r>
          </a:p>
          <a:p>
            <a:r>
              <a:rPr lang="nl-NL" dirty="0"/>
              <a:t>1 ha  = 100 are </a:t>
            </a:r>
          </a:p>
        </p:txBody>
      </p:sp>
      <p:pic>
        <p:nvPicPr>
          <p:cNvPr id="6" name="Afbeelding 5">
            <a:extLst>
              <a:ext uri="{FF2B5EF4-FFF2-40B4-BE49-F238E27FC236}">
                <a16:creationId xmlns:a16="http://schemas.microsoft.com/office/drawing/2014/main" id="{16A1FD76-C24C-4367-B14B-F9E8B2F0080D}"/>
              </a:ext>
            </a:extLst>
          </p:cNvPr>
          <p:cNvPicPr>
            <a:picLocks noChangeAspect="1"/>
          </p:cNvPicPr>
          <p:nvPr/>
        </p:nvPicPr>
        <p:blipFill>
          <a:blip r:embed="rId2"/>
          <a:stretch>
            <a:fillRect/>
          </a:stretch>
        </p:blipFill>
        <p:spPr>
          <a:xfrm>
            <a:off x="6235730" y="1435217"/>
            <a:ext cx="5734050" cy="3409950"/>
          </a:xfrm>
          <a:prstGeom prst="rect">
            <a:avLst/>
          </a:prstGeom>
        </p:spPr>
      </p:pic>
      <p:pic>
        <p:nvPicPr>
          <p:cNvPr id="9" name="Afbeelding 8">
            <a:extLst>
              <a:ext uri="{FF2B5EF4-FFF2-40B4-BE49-F238E27FC236}">
                <a16:creationId xmlns:a16="http://schemas.microsoft.com/office/drawing/2014/main" id="{847EB199-1650-42C5-9C5A-F36AD4C71D05}"/>
              </a:ext>
            </a:extLst>
          </p:cNvPr>
          <p:cNvPicPr>
            <a:picLocks noChangeAspect="1"/>
          </p:cNvPicPr>
          <p:nvPr/>
        </p:nvPicPr>
        <p:blipFill>
          <a:blip r:embed="rId3"/>
          <a:stretch>
            <a:fillRect/>
          </a:stretch>
        </p:blipFill>
        <p:spPr>
          <a:xfrm>
            <a:off x="1769750" y="2825751"/>
            <a:ext cx="4332600" cy="3767871"/>
          </a:xfrm>
          <a:prstGeom prst="rect">
            <a:avLst/>
          </a:prstGeom>
        </p:spPr>
      </p:pic>
    </p:spTree>
    <p:extLst>
      <p:ext uri="{BB962C8B-B14F-4D97-AF65-F5344CB8AC3E}">
        <p14:creationId xmlns:p14="http://schemas.microsoft.com/office/powerpoint/2010/main" val="3932899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AAFA26-A78F-4851-9C38-D4A8BC9B338B}"/>
              </a:ext>
            </a:extLst>
          </p:cNvPr>
          <p:cNvSpPr>
            <a:spLocks noGrp="1"/>
          </p:cNvSpPr>
          <p:nvPr>
            <p:ph type="title"/>
          </p:nvPr>
        </p:nvSpPr>
        <p:spPr/>
        <p:txBody>
          <a:bodyPr/>
          <a:lstStyle/>
          <a:p>
            <a:r>
              <a:rPr lang="nl-NL" dirty="0"/>
              <a:t>Rekenen</a:t>
            </a:r>
          </a:p>
        </p:txBody>
      </p:sp>
      <p:sp>
        <p:nvSpPr>
          <p:cNvPr id="3" name="Tijdelijke aanduiding voor inhoud 2">
            <a:extLst>
              <a:ext uri="{FF2B5EF4-FFF2-40B4-BE49-F238E27FC236}">
                <a16:creationId xmlns:a16="http://schemas.microsoft.com/office/drawing/2014/main" id="{FA4576C7-8341-4623-8865-AE705467C539}"/>
              </a:ext>
            </a:extLst>
          </p:cNvPr>
          <p:cNvSpPr>
            <a:spLocks noGrp="1"/>
          </p:cNvSpPr>
          <p:nvPr>
            <p:ph idx="1"/>
          </p:nvPr>
        </p:nvSpPr>
        <p:spPr/>
        <p:txBody>
          <a:bodyPr/>
          <a:lstStyle/>
          <a:p>
            <a:pPr marL="0" indent="0">
              <a:buNone/>
            </a:pPr>
            <a:r>
              <a:rPr lang="nl-NL" dirty="0"/>
              <a:t>Basis</a:t>
            </a:r>
          </a:p>
          <a:p>
            <a:pPr marL="0" indent="0">
              <a:buNone/>
            </a:pPr>
            <a:endParaRPr lang="nl-NL" dirty="0"/>
          </a:p>
        </p:txBody>
      </p:sp>
      <p:sp>
        <p:nvSpPr>
          <p:cNvPr id="5" name="Rechthoek: afgeronde hoeken 4">
            <a:extLst>
              <a:ext uri="{FF2B5EF4-FFF2-40B4-BE49-F238E27FC236}">
                <a16:creationId xmlns:a16="http://schemas.microsoft.com/office/drawing/2014/main" id="{867A13C6-1B22-4CC3-A83E-96DC52B7C571}"/>
              </a:ext>
            </a:extLst>
          </p:cNvPr>
          <p:cNvSpPr/>
          <p:nvPr/>
        </p:nvSpPr>
        <p:spPr>
          <a:xfrm>
            <a:off x="2605006" y="1639318"/>
            <a:ext cx="3497344" cy="13348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dirty="0"/>
              <a:t>1 liter = 1000 ml</a:t>
            </a:r>
            <a:endParaRPr lang="nl-NL" baseline="30000" dirty="0"/>
          </a:p>
          <a:p>
            <a:r>
              <a:rPr lang="nl-NL" dirty="0"/>
              <a:t>1 kilo  = 1000 gram</a:t>
            </a:r>
          </a:p>
          <a:p>
            <a:r>
              <a:rPr lang="nl-NL" dirty="0"/>
              <a:t>1 gram = 1000 mg</a:t>
            </a:r>
          </a:p>
          <a:p>
            <a:r>
              <a:rPr lang="nl-NL" dirty="0"/>
              <a:t>1 liter water = 1 kilo</a:t>
            </a:r>
          </a:p>
        </p:txBody>
      </p:sp>
      <p:pic>
        <p:nvPicPr>
          <p:cNvPr id="7" name="Afbeelding 6">
            <a:extLst>
              <a:ext uri="{FF2B5EF4-FFF2-40B4-BE49-F238E27FC236}">
                <a16:creationId xmlns:a16="http://schemas.microsoft.com/office/drawing/2014/main" id="{FA3B4387-0D55-48D2-8100-06975E55810C}"/>
              </a:ext>
            </a:extLst>
          </p:cNvPr>
          <p:cNvPicPr>
            <a:picLocks noChangeAspect="1"/>
          </p:cNvPicPr>
          <p:nvPr/>
        </p:nvPicPr>
        <p:blipFill>
          <a:blip r:embed="rId2"/>
          <a:stretch>
            <a:fillRect/>
          </a:stretch>
        </p:blipFill>
        <p:spPr>
          <a:xfrm>
            <a:off x="7881649" y="1908837"/>
            <a:ext cx="4067371" cy="3040325"/>
          </a:xfrm>
          <a:prstGeom prst="rect">
            <a:avLst/>
          </a:prstGeom>
        </p:spPr>
      </p:pic>
      <p:pic>
        <p:nvPicPr>
          <p:cNvPr id="10" name="Afbeelding 9">
            <a:extLst>
              <a:ext uri="{FF2B5EF4-FFF2-40B4-BE49-F238E27FC236}">
                <a16:creationId xmlns:a16="http://schemas.microsoft.com/office/drawing/2014/main" id="{45B421EB-44BB-4CC6-9794-D4A9EA1D623C}"/>
              </a:ext>
            </a:extLst>
          </p:cNvPr>
          <p:cNvPicPr>
            <a:picLocks noChangeAspect="1"/>
          </p:cNvPicPr>
          <p:nvPr/>
        </p:nvPicPr>
        <p:blipFill>
          <a:blip r:embed="rId3"/>
          <a:stretch>
            <a:fillRect/>
          </a:stretch>
        </p:blipFill>
        <p:spPr>
          <a:xfrm>
            <a:off x="347225" y="3308885"/>
            <a:ext cx="7409104" cy="1748639"/>
          </a:xfrm>
          <a:prstGeom prst="rect">
            <a:avLst/>
          </a:prstGeom>
        </p:spPr>
      </p:pic>
    </p:spTree>
    <p:extLst>
      <p:ext uri="{BB962C8B-B14F-4D97-AF65-F5344CB8AC3E}">
        <p14:creationId xmlns:p14="http://schemas.microsoft.com/office/powerpoint/2010/main" val="2629958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008353-BEE4-48FB-9663-304F3EFC5266}"/>
              </a:ext>
            </a:extLst>
          </p:cNvPr>
          <p:cNvSpPr>
            <a:spLocks noGrp="1"/>
          </p:cNvSpPr>
          <p:nvPr>
            <p:ph type="title"/>
          </p:nvPr>
        </p:nvSpPr>
        <p:spPr/>
        <p:txBody>
          <a:bodyPr/>
          <a:lstStyle/>
          <a:p>
            <a:r>
              <a:rPr lang="nl-NL" dirty="0"/>
              <a:t>Vraag 1 </a:t>
            </a:r>
          </a:p>
        </p:txBody>
      </p:sp>
      <p:sp>
        <p:nvSpPr>
          <p:cNvPr id="3" name="Tijdelijke aanduiding voor inhoud 2">
            <a:extLst>
              <a:ext uri="{FF2B5EF4-FFF2-40B4-BE49-F238E27FC236}">
                <a16:creationId xmlns:a16="http://schemas.microsoft.com/office/drawing/2014/main" id="{E5FFA011-3D4B-4B0A-86F2-89BFDB9A76A4}"/>
              </a:ext>
            </a:extLst>
          </p:cNvPr>
          <p:cNvSpPr>
            <a:spLocks noGrp="1"/>
          </p:cNvSpPr>
          <p:nvPr>
            <p:ph idx="1"/>
          </p:nvPr>
        </p:nvSpPr>
        <p:spPr/>
        <p:txBody>
          <a:bodyPr>
            <a:normAutofit/>
          </a:bodyPr>
          <a:lstStyle/>
          <a:p>
            <a:pPr marL="0" indent="0">
              <a:buNone/>
            </a:pPr>
            <a:r>
              <a:rPr lang="nl-NL" sz="2400" dirty="0"/>
              <a:t>1. Wat is de oppervlakte van een perceel </a:t>
            </a:r>
            <a:r>
              <a:rPr lang="nl-NL" sz="2400" dirty="0">
                <a:solidFill>
                  <a:srgbClr val="FF0000"/>
                </a:solidFill>
              </a:rPr>
              <a:t>(in ha) </a:t>
            </a:r>
            <a:r>
              <a:rPr lang="nl-NL" sz="2400" dirty="0"/>
              <a:t>als de lengte 300 meter is en de breedte 120 meter is?</a:t>
            </a:r>
          </a:p>
          <a:p>
            <a:pPr marL="0" indent="0">
              <a:buNone/>
            </a:pPr>
            <a:endParaRPr lang="nl-NL" sz="2400" dirty="0"/>
          </a:p>
          <a:p>
            <a:pPr marL="0" indent="0">
              <a:buNone/>
            </a:pPr>
            <a:r>
              <a:rPr lang="nl-NL" sz="2400" dirty="0">
                <a:solidFill>
                  <a:srgbClr val="FF0000"/>
                </a:solidFill>
              </a:rPr>
              <a:t>lengte x breedte = oppervlakte 300 m x 120 m = 36.000 m2</a:t>
            </a:r>
          </a:p>
          <a:p>
            <a:pPr marL="0" indent="0">
              <a:buNone/>
            </a:pPr>
            <a:r>
              <a:rPr lang="nl-NL" sz="2400" dirty="0">
                <a:solidFill>
                  <a:srgbClr val="FF0000"/>
                </a:solidFill>
              </a:rPr>
              <a:t>Het perceel is 3,6 ha groot</a:t>
            </a:r>
          </a:p>
        </p:txBody>
      </p:sp>
    </p:spTree>
    <p:extLst>
      <p:ext uri="{BB962C8B-B14F-4D97-AF65-F5344CB8AC3E}">
        <p14:creationId xmlns:p14="http://schemas.microsoft.com/office/powerpoint/2010/main" val="415059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0445F8-7B71-4E61-9874-0C882372AEA5}"/>
              </a:ext>
            </a:extLst>
          </p:cNvPr>
          <p:cNvSpPr>
            <a:spLocks noGrp="1"/>
          </p:cNvSpPr>
          <p:nvPr>
            <p:ph type="title"/>
          </p:nvPr>
        </p:nvSpPr>
        <p:spPr>
          <a:xfrm>
            <a:off x="381000" y="174625"/>
            <a:ext cx="11442700" cy="1325563"/>
          </a:xfrm>
        </p:spPr>
        <p:txBody>
          <a:bodyPr anchor="ctr">
            <a:normAutofit/>
          </a:bodyPr>
          <a:lstStyle/>
          <a:p>
            <a:r>
              <a:rPr lang="nl-NL" dirty="0"/>
              <a:t>Vraag 2 </a:t>
            </a:r>
          </a:p>
        </p:txBody>
      </p:sp>
      <p:graphicFrame>
        <p:nvGraphicFramePr>
          <p:cNvPr id="13" name="Tijdelijke aanduiding voor inhoud 12">
            <a:extLst>
              <a:ext uri="{FF2B5EF4-FFF2-40B4-BE49-F238E27FC236}">
                <a16:creationId xmlns:a16="http://schemas.microsoft.com/office/drawing/2014/main" id="{97BC83D3-C248-15C4-6FFE-318DD684CA95}"/>
              </a:ext>
            </a:extLst>
          </p:cNvPr>
          <p:cNvGraphicFramePr>
            <a:graphicFrameLocks noGrp="1"/>
          </p:cNvGraphicFramePr>
          <p:nvPr>
            <p:ph idx="1"/>
            <p:extLst>
              <p:ext uri="{D42A27DB-BD31-4B8C-83A1-F6EECF244321}">
                <p14:modId xmlns:p14="http://schemas.microsoft.com/office/powerpoint/2010/main" val="1853101623"/>
              </p:ext>
            </p:extLst>
          </p:nvPr>
        </p:nvGraphicFramePr>
        <p:xfrm>
          <a:off x="952900" y="1386038"/>
          <a:ext cx="8364355" cy="4706760"/>
        </p:xfrm>
        <a:graphic>
          <a:graphicData uri="http://schemas.openxmlformats.org/drawingml/2006/table">
            <a:tbl>
              <a:tblPr firstRow="1" firstCol="1" bandRow="1">
                <a:tableStyleId>{5C22544A-7EE6-4342-B048-85BDC9FD1C3A}</a:tableStyleId>
              </a:tblPr>
              <a:tblGrid>
                <a:gridCol w="2817877">
                  <a:extLst>
                    <a:ext uri="{9D8B030D-6E8A-4147-A177-3AD203B41FA5}">
                      <a16:colId xmlns:a16="http://schemas.microsoft.com/office/drawing/2014/main" val="3944461562"/>
                    </a:ext>
                  </a:extLst>
                </a:gridCol>
                <a:gridCol w="792817">
                  <a:extLst>
                    <a:ext uri="{9D8B030D-6E8A-4147-A177-3AD203B41FA5}">
                      <a16:colId xmlns:a16="http://schemas.microsoft.com/office/drawing/2014/main" val="1750300139"/>
                    </a:ext>
                  </a:extLst>
                </a:gridCol>
                <a:gridCol w="2356970">
                  <a:extLst>
                    <a:ext uri="{9D8B030D-6E8A-4147-A177-3AD203B41FA5}">
                      <a16:colId xmlns:a16="http://schemas.microsoft.com/office/drawing/2014/main" val="1556933705"/>
                    </a:ext>
                  </a:extLst>
                </a:gridCol>
                <a:gridCol w="2396691">
                  <a:extLst>
                    <a:ext uri="{9D8B030D-6E8A-4147-A177-3AD203B41FA5}">
                      <a16:colId xmlns:a16="http://schemas.microsoft.com/office/drawing/2014/main" val="381409852"/>
                    </a:ext>
                  </a:extLst>
                </a:gridCol>
              </a:tblGrid>
              <a:tr h="392230">
                <a:tc>
                  <a:txBody>
                    <a:bodyPr/>
                    <a:lstStyle/>
                    <a:p>
                      <a:pPr>
                        <a:spcBef>
                          <a:spcPts val="610"/>
                        </a:spcBef>
                      </a:pPr>
                      <a:r>
                        <a:rPr lang="nl-NL" sz="2400" dirty="0">
                          <a:effectLst/>
                        </a:rPr>
                        <a:t>Perceelgrootte in m</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10"/>
                        </a:spcBef>
                      </a:pPr>
                      <a:r>
                        <a:rPr lang="nl-NL" sz="2400">
                          <a:effectLst/>
                        </a:rPr>
                        <a:t> </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10"/>
                        </a:spcBef>
                      </a:pPr>
                      <a:r>
                        <a:rPr lang="nl-NL" sz="2400">
                          <a:effectLst/>
                        </a:rPr>
                        <a:t>Oppervlak in m</a:t>
                      </a:r>
                      <a:r>
                        <a:rPr lang="nl-NL" sz="2400" baseline="30000">
                          <a:effectLst/>
                        </a:rPr>
                        <a:t>2</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10"/>
                        </a:spcBef>
                      </a:pPr>
                      <a:r>
                        <a:rPr lang="nl-NL" sz="2400">
                          <a:effectLst/>
                        </a:rPr>
                        <a:t>Oppervlak in are</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4907544"/>
                  </a:ext>
                </a:extLst>
              </a:tr>
              <a:tr h="392230">
                <a:tc>
                  <a:txBody>
                    <a:bodyPr/>
                    <a:lstStyle/>
                    <a:p>
                      <a:pPr algn="ctr">
                        <a:spcBef>
                          <a:spcPts val="610"/>
                        </a:spcBef>
                      </a:pPr>
                      <a:r>
                        <a:rPr lang="nl-NL" sz="2400" dirty="0">
                          <a:effectLst/>
                        </a:rPr>
                        <a:t>40 x 20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62407265"/>
                  </a:ext>
                </a:extLst>
              </a:tr>
              <a:tr h="392230">
                <a:tc>
                  <a:txBody>
                    <a:bodyPr/>
                    <a:lstStyle/>
                    <a:p>
                      <a:pPr algn="ctr">
                        <a:spcBef>
                          <a:spcPts val="610"/>
                        </a:spcBef>
                      </a:pPr>
                      <a:r>
                        <a:rPr lang="nl-NL" sz="2400" dirty="0">
                          <a:effectLst/>
                        </a:rPr>
                        <a:t>80 x 10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1183734"/>
                  </a:ext>
                </a:extLst>
              </a:tr>
              <a:tr h="392230">
                <a:tc>
                  <a:txBody>
                    <a:bodyPr/>
                    <a:lstStyle/>
                    <a:p>
                      <a:pPr algn="ctr">
                        <a:spcBef>
                          <a:spcPts val="610"/>
                        </a:spcBef>
                      </a:pPr>
                      <a:r>
                        <a:rPr lang="nl-NL" sz="2400" dirty="0">
                          <a:effectLst/>
                        </a:rPr>
                        <a:t>40 x 100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104455"/>
                  </a:ext>
                </a:extLst>
              </a:tr>
              <a:tr h="392230">
                <a:tc>
                  <a:txBody>
                    <a:bodyPr/>
                    <a:lstStyle/>
                    <a:p>
                      <a:pPr algn="ctr">
                        <a:spcBef>
                          <a:spcPts val="610"/>
                        </a:spcBef>
                      </a:pPr>
                      <a:r>
                        <a:rPr lang="nl-NL" sz="2400" dirty="0">
                          <a:effectLst/>
                        </a:rPr>
                        <a:t>7 x 1.000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8338252"/>
                  </a:ext>
                </a:extLst>
              </a:tr>
              <a:tr h="392230">
                <a:tc>
                  <a:txBody>
                    <a:bodyPr/>
                    <a:lstStyle/>
                    <a:p>
                      <a:pPr algn="ctr">
                        <a:spcBef>
                          <a:spcPts val="610"/>
                        </a:spcBef>
                      </a:pPr>
                      <a:r>
                        <a:rPr lang="nl-NL" sz="2400" dirty="0">
                          <a:effectLst/>
                        </a:rPr>
                        <a:t>30 x 5</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1724417"/>
                  </a:ext>
                </a:extLst>
              </a:tr>
              <a:tr h="392230">
                <a:tc>
                  <a:txBody>
                    <a:bodyPr/>
                    <a:lstStyle/>
                    <a:p>
                      <a:pPr algn="ctr">
                        <a:spcBef>
                          <a:spcPts val="610"/>
                        </a:spcBef>
                      </a:pPr>
                      <a:r>
                        <a:rPr lang="nl-NL" sz="2400" dirty="0">
                          <a:effectLst/>
                        </a:rPr>
                        <a:t>30 x 8</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4882113"/>
                  </a:ext>
                </a:extLst>
              </a:tr>
              <a:tr h="392230">
                <a:tc>
                  <a:txBody>
                    <a:bodyPr/>
                    <a:lstStyle/>
                    <a:p>
                      <a:pPr algn="ctr">
                        <a:spcBef>
                          <a:spcPts val="610"/>
                        </a:spcBef>
                      </a:pPr>
                      <a:r>
                        <a:rPr lang="nl-NL" sz="2400" dirty="0">
                          <a:effectLst/>
                        </a:rPr>
                        <a:t>10 x 12</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13288752"/>
                  </a:ext>
                </a:extLst>
              </a:tr>
              <a:tr h="392230">
                <a:tc>
                  <a:txBody>
                    <a:bodyPr/>
                    <a:lstStyle/>
                    <a:p>
                      <a:pPr algn="ctr">
                        <a:spcBef>
                          <a:spcPts val="610"/>
                        </a:spcBef>
                      </a:pPr>
                      <a:r>
                        <a:rPr lang="nl-NL" sz="2400" dirty="0">
                          <a:effectLst/>
                        </a:rPr>
                        <a:t>10 x 18</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4537297"/>
                  </a:ext>
                </a:extLst>
              </a:tr>
              <a:tr h="392230">
                <a:tc>
                  <a:txBody>
                    <a:bodyPr/>
                    <a:lstStyle/>
                    <a:p>
                      <a:pPr algn="ctr">
                        <a:spcBef>
                          <a:spcPts val="610"/>
                        </a:spcBef>
                      </a:pPr>
                      <a:r>
                        <a:rPr lang="nl-NL" sz="2400" dirty="0">
                          <a:effectLst/>
                        </a:rPr>
                        <a:t>15 x 8</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2262034"/>
                  </a:ext>
                </a:extLst>
              </a:tr>
              <a:tr h="392230">
                <a:tc>
                  <a:txBody>
                    <a:bodyPr/>
                    <a:lstStyle/>
                    <a:p>
                      <a:pPr algn="ctr">
                        <a:spcBef>
                          <a:spcPts val="610"/>
                        </a:spcBef>
                      </a:pPr>
                      <a:r>
                        <a:rPr lang="nl-NL" sz="2400" dirty="0">
                          <a:effectLst/>
                        </a:rPr>
                        <a:t>90 x 18</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66421692"/>
                  </a:ext>
                </a:extLst>
              </a:tr>
              <a:tr h="392230">
                <a:tc>
                  <a:txBody>
                    <a:bodyPr/>
                    <a:lstStyle/>
                    <a:p>
                      <a:pPr algn="ctr">
                        <a:spcBef>
                          <a:spcPts val="610"/>
                        </a:spcBef>
                      </a:pPr>
                      <a:r>
                        <a:rPr lang="nl-NL" sz="2400" dirty="0">
                          <a:effectLst/>
                        </a:rPr>
                        <a:t>10 x 15</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1516598"/>
                  </a:ext>
                </a:extLst>
              </a:tr>
            </a:tbl>
          </a:graphicData>
        </a:graphic>
      </p:graphicFrame>
      <p:pic>
        <p:nvPicPr>
          <p:cNvPr id="16" name="Afbeelding 15">
            <a:extLst>
              <a:ext uri="{FF2B5EF4-FFF2-40B4-BE49-F238E27FC236}">
                <a16:creationId xmlns:a16="http://schemas.microsoft.com/office/drawing/2014/main" id="{BDB79A6F-86BD-38FE-9647-FCA0EDA5FB6D}"/>
              </a:ext>
            </a:extLst>
          </p:cNvPr>
          <p:cNvPicPr>
            <a:picLocks noChangeAspect="1"/>
          </p:cNvPicPr>
          <p:nvPr/>
        </p:nvPicPr>
        <p:blipFill>
          <a:blip r:embed="rId2"/>
          <a:stretch>
            <a:fillRect/>
          </a:stretch>
        </p:blipFill>
        <p:spPr>
          <a:xfrm>
            <a:off x="4593253" y="1774314"/>
            <a:ext cx="4714875" cy="1581150"/>
          </a:xfrm>
          <a:prstGeom prst="rect">
            <a:avLst/>
          </a:prstGeom>
        </p:spPr>
      </p:pic>
      <p:pic>
        <p:nvPicPr>
          <p:cNvPr id="18" name="Afbeelding 17">
            <a:extLst>
              <a:ext uri="{FF2B5EF4-FFF2-40B4-BE49-F238E27FC236}">
                <a16:creationId xmlns:a16="http://schemas.microsoft.com/office/drawing/2014/main" id="{8BC081AE-6DF7-094B-1F66-95E9E46C867A}"/>
              </a:ext>
            </a:extLst>
          </p:cNvPr>
          <p:cNvPicPr>
            <a:picLocks noChangeAspect="1"/>
          </p:cNvPicPr>
          <p:nvPr/>
        </p:nvPicPr>
        <p:blipFill>
          <a:blip r:embed="rId3"/>
          <a:stretch>
            <a:fillRect/>
          </a:stretch>
        </p:blipFill>
        <p:spPr>
          <a:xfrm>
            <a:off x="4612004" y="3378173"/>
            <a:ext cx="4619625" cy="1571625"/>
          </a:xfrm>
          <a:prstGeom prst="rect">
            <a:avLst/>
          </a:prstGeom>
        </p:spPr>
      </p:pic>
      <p:pic>
        <p:nvPicPr>
          <p:cNvPr id="20" name="Afbeelding 19">
            <a:extLst>
              <a:ext uri="{FF2B5EF4-FFF2-40B4-BE49-F238E27FC236}">
                <a16:creationId xmlns:a16="http://schemas.microsoft.com/office/drawing/2014/main" id="{539126EF-D60B-2ABB-A793-617930D2B5E7}"/>
              </a:ext>
            </a:extLst>
          </p:cNvPr>
          <p:cNvPicPr>
            <a:picLocks noChangeAspect="1"/>
          </p:cNvPicPr>
          <p:nvPr/>
        </p:nvPicPr>
        <p:blipFill>
          <a:blip r:embed="rId4"/>
          <a:stretch>
            <a:fillRect/>
          </a:stretch>
        </p:blipFill>
        <p:spPr>
          <a:xfrm>
            <a:off x="4607042" y="4940173"/>
            <a:ext cx="4686300" cy="1143000"/>
          </a:xfrm>
          <a:prstGeom prst="rect">
            <a:avLst/>
          </a:prstGeom>
        </p:spPr>
      </p:pic>
    </p:spTree>
    <p:extLst>
      <p:ext uri="{BB962C8B-B14F-4D97-AF65-F5344CB8AC3E}">
        <p14:creationId xmlns:p14="http://schemas.microsoft.com/office/powerpoint/2010/main" val="1213683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24EDA2-CB2C-4F7E-AB6A-4BDB857D57E0}"/>
              </a:ext>
            </a:extLst>
          </p:cNvPr>
          <p:cNvSpPr>
            <a:spLocks noGrp="1"/>
          </p:cNvSpPr>
          <p:nvPr>
            <p:ph type="title"/>
          </p:nvPr>
        </p:nvSpPr>
        <p:spPr>
          <a:xfrm>
            <a:off x="381000" y="174625"/>
            <a:ext cx="11442700" cy="1325563"/>
          </a:xfrm>
        </p:spPr>
        <p:txBody>
          <a:bodyPr anchor="ctr">
            <a:normAutofit/>
          </a:bodyPr>
          <a:lstStyle/>
          <a:p>
            <a:r>
              <a:rPr lang="nl-NL" dirty="0"/>
              <a:t>Vraag 3</a:t>
            </a:r>
          </a:p>
        </p:txBody>
      </p:sp>
      <p:sp>
        <p:nvSpPr>
          <p:cNvPr id="10" name="Rechthoek 9">
            <a:extLst>
              <a:ext uri="{FF2B5EF4-FFF2-40B4-BE49-F238E27FC236}">
                <a16:creationId xmlns:a16="http://schemas.microsoft.com/office/drawing/2014/main" id="{932720A7-EEC9-4FDA-9E83-DBBE6CF68E1A}"/>
              </a:ext>
            </a:extLst>
          </p:cNvPr>
          <p:cNvSpPr/>
          <p:nvPr/>
        </p:nvSpPr>
        <p:spPr>
          <a:xfrm>
            <a:off x="10462661" y="1681230"/>
            <a:ext cx="285987" cy="359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314896E0-B5D7-4CC4-A77B-CE6450DDBCBE}"/>
              </a:ext>
            </a:extLst>
          </p:cNvPr>
          <p:cNvSpPr/>
          <p:nvPr/>
        </p:nvSpPr>
        <p:spPr>
          <a:xfrm>
            <a:off x="10462661" y="2220727"/>
            <a:ext cx="285987" cy="359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8A9BF51E-B81C-47F1-ABF3-46BDC72004DE}"/>
              </a:ext>
            </a:extLst>
          </p:cNvPr>
          <p:cNvSpPr/>
          <p:nvPr/>
        </p:nvSpPr>
        <p:spPr>
          <a:xfrm>
            <a:off x="10462661" y="2671121"/>
            <a:ext cx="285987" cy="359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extLst>
              <a:ext uri="{FF2B5EF4-FFF2-40B4-BE49-F238E27FC236}">
                <a16:creationId xmlns:a16="http://schemas.microsoft.com/office/drawing/2014/main" id="{42098E68-B3E7-44B7-B690-B99A200A2893}"/>
              </a:ext>
            </a:extLst>
          </p:cNvPr>
          <p:cNvSpPr/>
          <p:nvPr/>
        </p:nvSpPr>
        <p:spPr>
          <a:xfrm>
            <a:off x="10594643" y="3642068"/>
            <a:ext cx="216869" cy="359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6" name="Tijdelijke aanduiding voor inhoud 15">
            <a:extLst>
              <a:ext uri="{FF2B5EF4-FFF2-40B4-BE49-F238E27FC236}">
                <a16:creationId xmlns:a16="http://schemas.microsoft.com/office/drawing/2014/main" id="{F632E10F-1A60-1F71-AEDF-D18D1C53FCED}"/>
              </a:ext>
            </a:extLst>
          </p:cNvPr>
          <p:cNvGraphicFramePr>
            <a:graphicFrameLocks noGrp="1"/>
          </p:cNvGraphicFramePr>
          <p:nvPr>
            <p:ph idx="1"/>
            <p:extLst>
              <p:ext uri="{D42A27DB-BD31-4B8C-83A1-F6EECF244321}">
                <p14:modId xmlns:p14="http://schemas.microsoft.com/office/powerpoint/2010/main" val="3569368548"/>
              </p:ext>
            </p:extLst>
          </p:nvPr>
        </p:nvGraphicFramePr>
        <p:xfrm>
          <a:off x="1674796" y="1813268"/>
          <a:ext cx="8787865" cy="3657600"/>
        </p:xfrm>
        <a:graphic>
          <a:graphicData uri="http://schemas.openxmlformats.org/drawingml/2006/table">
            <a:tbl>
              <a:tblPr firstRow="1" firstCol="1" bandRow="1">
                <a:tableStyleId>{5C22544A-7EE6-4342-B048-85BDC9FD1C3A}</a:tableStyleId>
              </a:tblPr>
              <a:tblGrid>
                <a:gridCol w="2685448">
                  <a:extLst>
                    <a:ext uri="{9D8B030D-6E8A-4147-A177-3AD203B41FA5}">
                      <a16:colId xmlns:a16="http://schemas.microsoft.com/office/drawing/2014/main" val="3324681740"/>
                    </a:ext>
                  </a:extLst>
                </a:gridCol>
                <a:gridCol w="463133">
                  <a:extLst>
                    <a:ext uri="{9D8B030D-6E8A-4147-A177-3AD203B41FA5}">
                      <a16:colId xmlns:a16="http://schemas.microsoft.com/office/drawing/2014/main" val="3881143785"/>
                    </a:ext>
                  </a:extLst>
                </a:gridCol>
                <a:gridCol w="2482198">
                  <a:extLst>
                    <a:ext uri="{9D8B030D-6E8A-4147-A177-3AD203B41FA5}">
                      <a16:colId xmlns:a16="http://schemas.microsoft.com/office/drawing/2014/main" val="3823785803"/>
                    </a:ext>
                  </a:extLst>
                </a:gridCol>
                <a:gridCol w="3157086">
                  <a:extLst>
                    <a:ext uri="{9D8B030D-6E8A-4147-A177-3AD203B41FA5}">
                      <a16:colId xmlns:a16="http://schemas.microsoft.com/office/drawing/2014/main" val="3660965336"/>
                    </a:ext>
                  </a:extLst>
                </a:gridCol>
              </a:tblGrid>
              <a:tr h="0">
                <a:tc>
                  <a:txBody>
                    <a:bodyPr/>
                    <a:lstStyle/>
                    <a:p>
                      <a:pPr algn="r">
                        <a:spcBef>
                          <a:spcPts val="610"/>
                        </a:spcBef>
                      </a:pPr>
                      <a:r>
                        <a:rPr lang="nl-NL" sz="2400">
                          <a:effectLst/>
                        </a:rPr>
                        <a:t>Perceelgrootte in m</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r">
                        <a:spcBef>
                          <a:spcPts val="610"/>
                        </a:spcBef>
                      </a:pPr>
                      <a:r>
                        <a:rPr lang="nl-NL" sz="2400">
                          <a:effectLst/>
                        </a:rPr>
                        <a:t> </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r>
                        <a:rPr lang="nl-NL" sz="2400" dirty="0">
                          <a:effectLst/>
                        </a:rPr>
                        <a:t>Oppervlak in m</a:t>
                      </a:r>
                      <a:r>
                        <a:rPr lang="nl-NL" sz="2400" baseline="30000" dirty="0">
                          <a:effectLst/>
                        </a:rPr>
                        <a:t>2</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r>
                        <a:rPr lang="nl-NL" sz="2400" dirty="0">
                          <a:effectLst/>
                        </a:rPr>
                        <a:t>Oppervlak in ha</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0873550"/>
                  </a:ext>
                </a:extLst>
              </a:tr>
              <a:tr h="0">
                <a:tc>
                  <a:txBody>
                    <a:bodyPr/>
                    <a:lstStyle/>
                    <a:p>
                      <a:pPr algn="ctr">
                        <a:spcBef>
                          <a:spcPts val="610"/>
                        </a:spcBef>
                      </a:pPr>
                      <a:r>
                        <a:rPr lang="nl-NL" sz="2400" dirty="0">
                          <a:effectLst/>
                        </a:rPr>
                        <a:t>100 x 300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23498746"/>
                  </a:ext>
                </a:extLst>
              </a:tr>
              <a:tr h="0">
                <a:tc>
                  <a:txBody>
                    <a:bodyPr/>
                    <a:lstStyle/>
                    <a:p>
                      <a:pPr algn="ctr">
                        <a:spcBef>
                          <a:spcPts val="610"/>
                        </a:spcBef>
                      </a:pPr>
                      <a:r>
                        <a:rPr lang="nl-NL" sz="2400" dirty="0">
                          <a:effectLst/>
                        </a:rPr>
                        <a:t>200x 400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3644632"/>
                  </a:ext>
                </a:extLst>
              </a:tr>
              <a:tr h="0">
                <a:tc>
                  <a:txBody>
                    <a:bodyPr/>
                    <a:lstStyle/>
                    <a:p>
                      <a:pPr algn="ctr">
                        <a:spcBef>
                          <a:spcPts val="610"/>
                        </a:spcBef>
                      </a:pPr>
                      <a:r>
                        <a:rPr lang="nl-NL" sz="2400">
                          <a:effectLst/>
                        </a:rPr>
                        <a:t>150 x 200</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4040666"/>
                  </a:ext>
                </a:extLst>
              </a:tr>
              <a:tr h="0">
                <a:tc>
                  <a:txBody>
                    <a:bodyPr/>
                    <a:lstStyle/>
                    <a:p>
                      <a:pPr algn="ctr">
                        <a:spcBef>
                          <a:spcPts val="610"/>
                        </a:spcBef>
                      </a:pPr>
                      <a:r>
                        <a:rPr lang="nl-NL" sz="2400" dirty="0">
                          <a:effectLst/>
                        </a:rPr>
                        <a:t>250 x 700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9585897"/>
                  </a:ext>
                </a:extLst>
              </a:tr>
              <a:tr h="0">
                <a:tc>
                  <a:txBody>
                    <a:bodyPr/>
                    <a:lstStyle/>
                    <a:p>
                      <a:pPr algn="ctr">
                        <a:spcBef>
                          <a:spcPts val="610"/>
                        </a:spcBef>
                      </a:pPr>
                      <a:r>
                        <a:rPr lang="nl-NL" sz="2400" dirty="0">
                          <a:effectLst/>
                        </a:rPr>
                        <a:t>150 x 150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8315495"/>
                  </a:ext>
                </a:extLst>
              </a:tr>
              <a:tr h="0">
                <a:tc>
                  <a:txBody>
                    <a:bodyPr/>
                    <a:lstStyle/>
                    <a:p>
                      <a:pPr algn="ctr">
                        <a:spcBef>
                          <a:spcPts val="610"/>
                        </a:spcBef>
                      </a:pPr>
                      <a:r>
                        <a:rPr lang="nl-NL" sz="2400" dirty="0">
                          <a:effectLst/>
                        </a:rPr>
                        <a:t>170 x 150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926327"/>
                  </a:ext>
                </a:extLst>
              </a:tr>
              <a:tr h="0">
                <a:tc>
                  <a:txBody>
                    <a:bodyPr/>
                    <a:lstStyle/>
                    <a:p>
                      <a:pPr algn="ctr">
                        <a:spcBef>
                          <a:spcPts val="610"/>
                        </a:spcBef>
                      </a:pPr>
                      <a:r>
                        <a:rPr lang="nl-NL" sz="2400" dirty="0">
                          <a:effectLst/>
                        </a:rPr>
                        <a:t>185 x 150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5963297"/>
                  </a:ext>
                </a:extLst>
              </a:tr>
              <a:tr h="0">
                <a:tc>
                  <a:txBody>
                    <a:bodyPr/>
                    <a:lstStyle/>
                    <a:p>
                      <a:pPr algn="ctr">
                        <a:spcBef>
                          <a:spcPts val="610"/>
                        </a:spcBef>
                      </a:pPr>
                      <a:r>
                        <a:rPr lang="nl-NL" sz="2400" dirty="0">
                          <a:effectLst/>
                        </a:rPr>
                        <a:t>85 x 305</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4879376"/>
                  </a:ext>
                </a:extLst>
              </a:tr>
              <a:tr h="0">
                <a:tc>
                  <a:txBody>
                    <a:bodyPr/>
                    <a:lstStyle/>
                    <a:p>
                      <a:pPr algn="ctr">
                        <a:spcBef>
                          <a:spcPts val="610"/>
                        </a:spcBef>
                      </a:pPr>
                      <a:r>
                        <a:rPr lang="nl-NL" sz="2400" dirty="0">
                          <a:effectLst/>
                        </a:rPr>
                        <a:t>143 x 212</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r>
                        <a:rPr lang="nl-NL" sz="2400" dirty="0">
                          <a:effectLst/>
                        </a:rPr>
                        <a:t>=</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spcBef>
                          <a:spcPts val="610"/>
                        </a:spcBef>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5455920"/>
                  </a:ext>
                </a:extLst>
              </a:tr>
            </a:tbl>
          </a:graphicData>
        </a:graphic>
      </p:graphicFrame>
      <p:pic>
        <p:nvPicPr>
          <p:cNvPr id="18" name="Afbeelding 17">
            <a:extLst>
              <a:ext uri="{FF2B5EF4-FFF2-40B4-BE49-F238E27FC236}">
                <a16:creationId xmlns:a16="http://schemas.microsoft.com/office/drawing/2014/main" id="{1031BDD0-BE73-C7AB-489B-AFD54D8A9B06}"/>
              </a:ext>
            </a:extLst>
          </p:cNvPr>
          <p:cNvPicPr>
            <a:picLocks noChangeAspect="1"/>
          </p:cNvPicPr>
          <p:nvPr/>
        </p:nvPicPr>
        <p:blipFill>
          <a:blip r:embed="rId2"/>
          <a:stretch>
            <a:fillRect/>
          </a:stretch>
        </p:blipFill>
        <p:spPr>
          <a:xfrm>
            <a:off x="5155732" y="2209109"/>
            <a:ext cx="4229100" cy="1076325"/>
          </a:xfrm>
          <a:prstGeom prst="rect">
            <a:avLst/>
          </a:prstGeom>
        </p:spPr>
      </p:pic>
      <p:pic>
        <p:nvPicPr>
          <p:cNvPr id="20" name="Afbeelding 19">
            <a:extLst>
              <a:ext uri="{FF2B5EF4-FFF2-40B4-BE49-F238E27FC236}">
                <a16:creationId xmlns:a16="http://schemas.microsoft.com/office/drawing/2014/main" id="{F7615DE6-21FA-D9F7-FA1F-F9B0B39C3932}"/>
              </a:ext>
            </a:extLst>
          </p:cNvPr>
          <p:cNvPicPr>
            <a:picLocks noChangeAspect="1"/>
          </p:cNvPicPr>
          <p:nvPr/>
        </p:nvPicPr>
        <p:blipFill>
          <a:blip r:embed="rId3"/>
          <a:stretch>
            <a:fillRect/>
          </a:stretch>
        </p:blipFill>
        <p:spPr>
          <a:xfrm>
            <a:off x="5371549" y="3285434"/>
            <a:ext cx="4095750" cy="1104900"/>
          </a:xfrm>
          <a:prstGeom prst="rect">
            <a:avLst/>
          </a:prstGeom>
        </p:spPr>
      </p:pic>
      <p:pic>
        <p:nvPicPr>
          <p:cNvPr id="22" name="Afbeelding 21">
            <a:extLst>
              <a:ext uri="{FF2B5EF4-FFF2-40B4-BE49-F238E27FC236}">
                <a16:creationId xmlns:a16="http://schemas.microsoft.com/office/drawing/2014/main" id="{1079F09B-4C1F-556B-43CC-DCE0048FF20E}"/>
              </a:ext>
            </a:extLst>
          </p:cNvPr>
          <p:cNvPicPr>
            <a:picLocks noChangeAspect="1"/>
          </p:cNvPicPr>
          <p:nvPr/>
        </p:nvPicPr>
        <p:blipFill>
          <a:blip r:embed="rId4"/>
          <a:stretch>
            <a:fillRect/>
          </a:stretch>
        </p:blipFill>
        <p:spPr>
          <a:xfrm>
            <a:off x="5390899" y="4399959"/>
            <a:ext cx="4105275" cy="1047750"/>
          </a:xfrm>
          <a:prstGeom prst="rect">
            <a:avLst/>
          </a:prstGeom>
        </p:spPr>
      </p:pic>
    </p:spTree>
    <p:extLst>
      <p:ext uri="{BB962C8B-B14F-4D97-AF65-F5344CB8AC3E}">
        <p14:creationId xmlns:p14="http://schemas.microsoft.com/office/powerpoint/2010/main" val="397579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13CAD8-FDB1-4631-A4D7-729D8E795DA1}"/>
              </a:ext>
            </a:extLst>
          </p:cNvPr>
          <p:cNvSpPr>
            <a:spLocks noGrp="1"/>
          </p:cNvSpPr>
          <p:nvPr>
            <p:ph type="title"/>
          </p:nvPr>
        </p:nvSpPr>
        <p:spPr>
          <a:xfrm>
            <a:off x="381000" y="174625"/>
            <a:ext cx="11442700" cy="1325563"/>
          </a:xfrm>
        </p:spPr>
        <p:txBody>
          <a:bodyPr anchor="ctr">
            <a:normAutofit/>
          </a:bodyPr>
          <a:lstStyle/>
          <a:p>
            <a:r>
              <a:rPr lang="nl-NL" dirty="0"/>
              <a:t>Vraag 4 en 5</a:t>
            </a:r>
          </a:p>
        </p:txBody>
      </p:sp>
      <p:sp>
        <p:nvSpPr>
          <p:cNvPr id="10" name="Rechthoek 9">
            <a:extLst>
              <a:ext uri="{FF2B5EF4-FFF2-40B4-BE49-F238E27FC236}">
                <a16:creationId xmlns:a16="http://schemas.microsoft.com/office/drawing/2014/main" id="{EE6E311B-4EB3-481E-A356-D9390BA050BF}"/>
              </a:ext>
            </a:extLst>
          </p:cNvPr>
          <p:cNvSpPr/>
          <p:nvPr/>
        </p:nvSpPr>
        <p:spPr>
          <a:xfrm>
            <a:off x="9952522" y="3846830"/>
            <a:ext cx="285987" cy="359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C8E5F9C5-191F-4B59-BC61-2904A4FC8D50}"/>
              </a:ext>
            </a:extLst>
          </p:cNvPr>
          <p:cNvSpPr/>
          <p:nvPr/>
        </p:nvSpPr>
        <p:spPr>
          <a:xfrm>
            <a:off x="10095515" y="4362733"/>
            <a:ext cx="216869" cy="3593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13" name="Tijdelijke aanduiding voor inhoud 12">
            <a:extLst>
              <a:ext uri="{FF2B5EF4-FFF2-40B4-BE49-F238E27FC236}">
                <a16:creationId xmlns:a16="http://schemas.microsoft.com/office/drawing/2014/main" id="{98961836-9E5C-0A8E-9804-003BDDF89D40}"/>
              </a:ext>
            </a:extLst>
          </p:cNvPr>
          <p:cNvGraphicFramePr>
            <a:graphicFrameLocks noGrp="1"/>
          </p:cNvGraphicFramePr>
          <p:nvPr>
            <p:ph idx="1"/>
            <p:extLst>
              <p:ext uri="{D42A27DB-BD31-4B8C-83A1-F6EECF244321}">
                <p14:modId xmlns:p14="http://schemas.microsoft.com/office/powerpoint/2010/main" val="3817454537"/>
              </p:ext>
            </p:extLst>
          </p:nvPr>
        </p:nvGraphicFramePr>
        <p:xfrm>
          <a:off x="678679" y="2566670"/>
          <a:ext cx="4663341" cy="2560320"/>
        </p:xfrm>
        <a:graphic>
          <a:graphicData uri="http://schemas.openxmlformats.org/drawingml/2006/table">
            <a:tbl>
              <a:tblPr firstRow="1" firstCol="1" bandRow="1">
                <a:tableStyleId>{5C22544A-7EE6-4342-B048-85BDC9FD1C3A}</a:tableStyleId>
              </a:tblPr>
              <a:tblGrid>
                <a:gridCol w="2131898">
                  <a:extLst>
                    <a:ext uri="{9D8B030D-6E8A-4147-A177-3AD203B41FA5}">
                      <a16:colId xmlns:a16="http://schemas.microsoft.com/office/drawing/2014/main" val="478998139"/>
                    </a:ext>
                  </a:extLst>
                </a:gridCol>
                <a:gridCol w="625642">
                  <a:extLst>
                    <a:ext uri="{9D8B030D-6E8A-4147-A177-3AD203B41FA5}">
                      <a16:colId xmlns:a16="http://schemas.microsoft.com/office/drawing/2014/main" val="1703063045"/>
                    </a:ext>
                  </a:extLst>
                </a:gridCol>
                <a:gridCol w="1905801">
                  <a:extLst>
                    <a:ext uri="{9D8B030D-6E8A-4147-A177-3AD203B41FA5}">
                      <a16:colId xmlns:a16="http://schemas.microsoft.com/office/drawing/2014/main" val="3319481829"/>
                    </a:ext>
                  </a:extLst>
                </a:gridCol>
              </a:tblGrid>
              <a:tr h="0">
                <a:tc>
                  <a:txBody>
                    <a:bodyPr/>
                    <a:lstStyle/>
                    <a:p>
                      <a:pPr algn="ctr"/>
                      <a:r>
                        <a:rPr lang="nl-NL" sz="2400">
                          <a:effectLst/>
                        </a:rPr>
                        <a:t>Inhoud in liter</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 </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Inhoud in ml</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5399664"/>
                  </a:ext>
                </a:extLst>
              </a:tr>
              <a:tr h="0">
                <a:tc>
                  <a:txBody>
                    <a:bodyPr/>
                    <a:lstStyle/>
                    <a:p>
                      <a:pPr algn="ctr"/>
                      <a:r>
                        <a:rPr lang="nl-NL" sz="2400" dirty="0">
                          <a:effectLst/>
                        </a:rPr>
                        <a:t>3</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9604995"/>
                  </a:ext>
                </a:extLst>
              </a:tr>
              <a:tr h="0">
                <a:tc>
                  <a:txBody>
                    <a:bodyPr/>
                    <a:lstStyle/>
                    <a:p>
                      <a:pPr algn="ctr"/>
                      <a:r>
                        <a:rPr lang="nl-NL" sz="2400">
                          <a:effectLst/>
                        </a:rPr>
                        <a:t>4</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1902468"/>
                  </a:ext>
                </a:extLst>
              </a:tr>
              <a:tr h="0">
                <a:tc>
                  <a:txBody>
                    <a:bodyPr/>
                    <a:lstStyle/>
                    <a:p>
                      <a:pPr algn="ctr"/>
                      <a:r>
                        <a:rPr lang="nl-NL" sz="2400">
                          <a:effectLst/>
                        </a:rPr>
                        <a:t>7</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0203676"/>
                  </a:ext>
                </a:extLst>
              </a:tr>
              <a:tr h="0">
                <a:tc>
                  <a:txBody>
                    <a:bodyPr/>
                    <a:lstStyle/>
                    <a:p>
                      <a:pPr algn="ctr"/>
                      <a:r>
                        <a:rPr lang="nl-NL" sz="2400">
                          <a:effectLst/>
                        </a:rPr>
                        <a:t>1,45</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19716352"/>
                  </a:ext>
                </a:extLst>
              </a:tr>
              <a:tr h="0">
                <a:tc>
                  <a:txBody>
                    <a:bodyPr/>
                    <a:lstStyle/>
                    <a:p>
                      <a:pPr algn="ctr"/>
                      <a:r>
                        <a:rPr lang="nl-NL" sz="2400">
                          <a:effectLst/>
                        </a:rPr>
                        <a:t>12,87</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2751864"/>
                  </a:ext>
                </a:extLst>
              </a:tr>
              <a:tr h="0">
                <a:tc>
                  <a:txBody>
                    <a:bodyPr/>
                    <a:lstStyle/>
                    <a:p>
                      <a:pPr algn="ctr"/>
                      <a:r>
                        <a:rPr lang="nl-NL" sz="2400">
                          <a:effectLst/>
                        </a:rPr>
                        <a:t>3,9</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9570006"/>
                  </a:ext>
                </a:extLst>
              </a:tr>
            </a:tbl>
          </a:graphicData>
        </a:graphic>
      </p:graphicFrame>
      <p:pic>
        <p:nvPicPr>
          <p:cNvPr id="15" name="Afbeelding 14">
            <a:extLst>
              <a:ext uri="{FF2B5EF4-FFF2-40B4-BE49-F238E27FC236}">
                <a16:creationId xmlns:a16="http://schemas.microsoft.com/office/drawing/2014/main" id="{6B158456-BAC3-AC12-83A3-A02B07BF2E3C}"/>
              </a:ext>
            </a:extLst>
          </p:cNvPr>
          <p:cNvPicPr>
            <a:picLocks noChangeAspect="1"/>
          </p:cNvPicPr>
          <p:nvPr/>
        </p:nvPicPr>
        <p:blipFill>
          <a:blip r:embed="rId2"/>
          <a:stretch>
            <a:fillRect/>
          </a:stretch>
        </p:blipFill>
        <p:spPr>
          <a:xfrm>
            <a:off x="3736909" y="2978035"/>
            <a:ext cx="1657350" cy="1057275"/>
          </a:xfrm>
          <a:prstGeom prst="rect">
            <a:avLst/>
          </a:prstGeom>
        </p:spPr>
      </p:pic>
      <p:pic>
        <p:nvPicPr>
          <p:cNvPr id="17" name="Afbeelding 16">
            <a:extLst>
              <a:ext uri="{FF2B5EF4-FFF2-40B4-BE49-F238E27FC236}">
                <a16:creationId xmlns:a16="http://schemas.microsoft.com/office/drawing/2014/main" id="{A3871B03-ACCF-B14F-956D-D141525D27DF}"/>
              </a:ext>
            </a:extLst>
          </p:cNvPr>
          <p:cNvPicPr>
            <a:picLocks noChangeAspect="1"/>
          </p:cNvPicPr>
          <p:nvPr/>
        </p:nvPicPr>
        <p:blipFill>
          <a:blip r:embed="rId3"/>
          <a:stretch>
            <a:fillRect/>
          </a:stretch>
        </p:blipFill>
        <p:spPr>
          <a:xfrm>
            <a:off x="3832259" y="4044484"/>
            <a:ext cx="1571625" cy="1104900"/>
          </a:xfrm>
          <a:prstGeom prst="rect">
            <a:avLst/>
          </a:prstGeom>
        </p:spPr>
      </p:pic>
      <p:graphicFrame>
        <p:nvGraphicFramePr>
          <p:cNvPr id="18" name="Tabel 17">
            <a:extLst>
              <a:ext uri="{FF2B5EF4-FFF2-40B4-BE49-F238E27FC236}">
                <a16:creationId xmlns:a16="http://schemas.microsoft.com/office/drawing/2014/main" id="{35FDEB92-88C2-662B-44AF-6BD1E8FC204E}"/>
              </a:ext>
            </a:extLst>
          </p:cNvPr>
          <p:cNvGraphicFramePr>
            <a:graphicFrameLocks noGrp="1"/>
          </p:cNvGraphicFramePr>
          <p:nvPr>
            <p:extLst>
              <p:ext uri="{D42A27DB-BD31-4B8C-83A1-F6EECF244321}">
                <p14:modId xmlns:p14="http://schemas.microsoft.com/office/powerpoint/2010/main" val="2274622529"/>
              </p:ext>
            </p:extLst>
          </p:nvPr>
        </p:nvGraphicFramePr>
        <p:xfrm>
          <a:off x="6311569" y="2566670"/>
          <a:ext cx="4491790" cy="2560320"/>
        </p:xfrm>
        <a:graphic>
          <a:graphicData uri="http://schemas.openxmlformats.org/drawingml/2006/table">
            <a:tbl>
              <a:tblPr firstRow="1" firstCol="1" bandRow="1">
                <a:tableStyleId>{5C22544A-7EE6-4342-B048-85BDC9FD1C3A}</a:tableStyleId>
              </a:tblPr>
              <a:tblGrid>
                <a:gridCol w="1854622">
                  <a:extLst>
                    <a:ext uri="{9D8B030D-6E8A-4147-A177-3AD203B41FA5}">
                      <a16:colId xmlns:a16="http://schemas.microsoft.com/office/drawing/2014/main" val="4126187376"/>
                    </a:ext>
                  </a:extLst>
                </a:gridCol>
                <a:gridCol w="530225">
                  <a:extLst>
                    <a:ext uri="{9D8B030D-6E8A-4147-A177-3AD203B41FA5}">
                      <a16:colId xmlns:a16="http://schemas.microsoft.com/office/drawing/2014/main" val="441486190"/>
                    </a:ext>
                  </a:extLst>
                </a:gridCol>
                <a:gridCol w="2106943">
                  <a:extLst>
                    <a:ext uri="{9D8B030D-6E8A-4147-A177-3AD203B41FA5}">
                      <a16:colId xmlns:a16="http://schemas.microsoft.com/office/drawing/2014/main" val="2307688652"/>
                    </a:ext>
                  </a:extLst>
                </a:gridCol>
              </a:tblGrid>
              <a:tr h="0">
                <a:tc>
                  <a:txBody>
                    <a:bodyPr/>
                    <a:lstStyle/>
                    <a:p>
                      <a:pPr algn="ctr">
                        <a:tabLst>
                          <a:tab pos="2027555" algn="l"/>
                          <a:tab pos="2028190" algn="l"/>
                        </a:tabLst>
                      </a:pPr>
                      <a:r>
                        <a:rPr lang="nl-NL" sz="2400" dirty="0">
                          <a:effectLst/>
                        </a:rPr>
                        <a:t>Inhoud in ml</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tabLst>
                          <a:tab pos="2027555" algn="l"/>
                          <a:tab pos="2028190" algn="l"/>
                        </a:tabLst>
                      </a:pPr>
                      <a:r>
                        <a:rPr lang="nl-NL" sz="2400">
                          <a:effectLst/>
                        </a:rPr>
                        <a:t> </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tabLst>
                          <a:tab pos="2027555" algn="l"/>
                          <a:tab pos="2028190" algn="l"/>
                        </a:tabLst>
                      </a:pPr>
                      <a:r>
                        <a:rPr lang="nl-NL" sz="2400">
                          <a:effectLst/>
                        </a:rPr>
                        <a:t>Inhoud in liter</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8465117"/>
                  </a:ext>
                </a:extLst>
              </a:tr>
              <a:tr h="0">
                <a:tc>
                  <a:txBody>
                    <a:bodyPr/>
                    <a:lstStyle/>
                    <a:p>
                      <a:pPr algn="ctr">
                        <a:tabLst>
                          <a:tab pos="2027555" algn="l"/>
                          <a:tab pos="2028190" algn="l"/>
                        </a:tabLst>
                      </a:pPr>
                      <a:r>
                        <a:rPr lang="nl-NL" sz="2400" dirty="0">
                          <a:effectLst/>
                        </a:rPr>
                        <a:t>9.000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tabLst>
                          <a:tab pos="2027555" algn="l"/>
                          <a:tab pos="2028190" algn="l"/>
                        </a:tabLst>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tabLst>
                          <a:tab pos="2027555" algn="l"/>
                          <a:tab pos="2028190" algn="l"/>
                        </a:tabLst>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24781584"/>
                  </a:ext>
                </a:extLst>
              </a:tr>
              <a:tr h="0">
                <a:tc>
                  <a:txBody>
                    <a:bodyPr/>
                    <a:lstStyle/>
                    <a:p>
                      <a:pPr algn="ctr">
                        <a:tabLst>
                          <a:tab pos="2027555" algn="l"/>
                          <a:tab pos="2028190" algn="l"/>
                        </a:tabLst>
                      </a:pPr>
                      <a:r>
                        <a:rPr lang="nl-NL" sz="2400" dirty="0">
                          <a:effectLst/>
                        </a:rPr>
                        <a:t>2.000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tabLst>
                          <a:tab pos="2027555" algn="l"/>
                          <a:tab pos="2028190" algn="l"/>
                        </a:tabLst>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tabLst>
                          <a:tab pos="2027555" algn="l"/>
                          <a:tab pos="2028190" algn="l"/>
                        </a:tabLst>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9764816"/>
                  </a:ext>
                </a:extLst>
              </a:tr>
              <a:tr h="0">
                <a:tc>
                  <a:txBody>
                    <a:bodyPr/>
                    <a:lstStyle/>
                    <a:p>
                      <a:pPr algn="ctr">
                        <a:tabLst>
                          <a:tab pos="2027555" algn="l"/>
                          <a:tab pos="2028190" algn="l"/>
                        </a:tabLst>
                      </a:pPr>
                      <a:r>
                        <a:rPr lang="nl-NL" sz="2400" dirty="0">
                          <a:effectLst/>
                        </a:rPr>
                        <a:t>8.000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tabLst>
                          <a:tab pos="2027555" algn="l"/>
                          <a:tab pos="2028190" algn="l"/>
                        </a:tabLst>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tabLst>
                          <a:tab pos="2027555" algn="l"/>
                          <a:tab pos="2028190" algn="l"/>
                        </a:tabLst>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4686040"/>
                  </a:ext>
                </a:extLst>
              </a:tr>
              <a:tr h="0">
                <a:tc>
                  <a:txBody>
                    <a:bodyPr/>
                    <a:lstStyle/>
                    <a:p>
                      <a:pPr algn="ctr">
                        <a:tabLst>
                          <a:tab pos="2027555" algn="l"/>
                          <a:tab pos="2028190" algn="l"/>
                        </a:tabLst>
                      </a:pPr>
                      <a:r>
                        <a:rPr lang="nl-NL" sz="2400" dirty="0">
                          <a:effectLst/>
                        </a:rPr>
                        <a:t>9.800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tabLst>
                          <a:tab pos="2027555" algn="l"/>
                          <a:tab pos="2028190" algn="l"/>
                        </a:tabLst>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tabLst>
                          <a:tab pos="2027555" algn="l"/>
                          <a:tab pos="2028190" algn="l"/>
                        </a:tabLst>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8456768"/>
                  </a:ext>
                </a:extLst>
              </a:tr>
              <a:tr h="0">
                <a:tc>
                  <a:txBody>
                    <a:bodyPr/>
                    <a:lstStyle/>
                    <a:p>
                      <a:pPr algn="ctr">
                        <a:tabLst>
                          <a:tab pos="2027555" algn="l"/>
                          <a:tab pos="2028190" algn="l"/>
                        </a:tabLst>
                      </a:pPr>
                      <a:r>
                        <a:rPr lang="nl-NL" sz="2400" dirty="0">
                          <a:effectLst/>
                        </a:rPr>
                        <a:t>870</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tabLst>
                          <a:tab pos="2027555" algn="l"/>
                          <a:tab pos="2028190" algn="l"/>
                        </a:tabLst>
                      </a:pPr>
                      <a:r>
                        <a:rPr lang="nl-NL" sz="2400">
                          <a:effectLst/>
                        </a:rPr>
                        <a:t>=</a:t>
                      </a:r>
                      <a:endParaRPr lang="nl-NL" sz="24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tabLst>
                          <a:tab pos="2027555" algn="l"/>
                          <a:tab pos="2028190" algn="l"/>
                        </a:tabLst>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7909477"/>
                  </a:ext>
                </a:extLst>
              </a:tr>
              <a:tr h="0">
                <a:tc>
                  <a:txBody>
                    <a:bodyPr/>
                    <a:lstStyle/>
                    <a:p>
                      <a:pPr algn="ctr">
                        <a:tabLst>
                          <a:tab pos="2027555" algn="l"/>
                          <a:tab pos="2028190" algn="l"/>
                        </a:tabLst>
                      </a:pPr>
                      <a:r>
                        <a:rPr lang="nl-NL" sz="2400" dirty="0">
                          <a:effectLst/>
                        </a:rPr>
                        <a:t>1.234</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tabLst>
                          <a:tab pos="2027555" algn="l"/>
                          <a:tab pos="2028190" algn="l"/>
                        </a:tabLst>
                      </a:pPr>
                      <a:r>
                        <a:rPr lang="nl-NL" sz="2400" dirty="0">
                          <a:effectLst/>
                        </a:rPr>
                        <a:t>=</a:t>
                      </a: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c>
                  <a:txBody>
                    <a:bodyPr/>
                    <a:lstStyle/>
                    <a:p>
                      <a:pPr algn="ctr">
                        <a:tabLst>
                          <a:tab pos="2027555" algn="l"/>
                          <a:tab pos="2028190" algn="l"/>
                        </a:tabLst>
                      </a:pPr>
                      <a:endParaRPr lang="nl-NL" sz="24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3698485"/>
                  </a:ext>
                </a:extLst>
              </a:tr>
            </a:tbl>
          </a:graphicData>
        </a:graphic>
      </p:graphicFrame>
      <p:pic>
        <p:nvPicPr>
          <p:cNvPr id="20" name="Afbeelding 19">
            <a:extLst>
              <a:ext uri="{FF2B5EF4-FFF2-40B4-BE49-F238E27FC236}">
                <a16:creationId xmlns:a16="http://schemas.microsoft.com/office/drawing/2014/main" id="{2D3A757F-8FCC-A6CE-521D-A7DE7603981F}"/>
              </a:ext>
            </a:extLst>
          </p:cNvPr>
          <p:cNvPicPr>
            <a:picLocks noChangeAspect="1"/>
          </p:cNvPicPr>
          <p:nvPr/>
        </p:nvPicPr>
        <p:blipFill>
          <a:blip r:embed="rId4"/>
          <a:stretch>
            <a:fillRect/>
          </a:stretch>
        </p:blipFill>
        <p:spPr>
          <a:xfrm>
            <a:off x="9312126" y="2980559"/>
            <a:ext cx="952500" cy="1047750"/>
          </a:xfrm>
          <a:prstGeom prst="rect">
            <a:avLst/>
          </a:prstGeom>
        </p:spPr>
      </p:pic>
      <p:pic>
        <p:nvPicPr>
          <p:cNvPr id="22" name="Afbeelding 21">
            <a:extLst>
              <a:ext uri="{FF2B5EF4-FFF2-40B4-BE49-F238E27FC236}">
                <a16:creationId xmlns:a16="http://schemas.microsoft.com/office/drawing/2014/main" id="{F5937C2A-5D11-0087-3924-1AECE53D3F80}"/>
              </a:ext>
            </a:extLst>
          </p:cNvPr>
          <p:cNvPicPr>
            <a:picLocks noChangeAspect="1"/>
          </p:cNvPicPr>
          <p:nvPr/>
        </p:nvPicPr>
        <p:blipFill>
          <a:blip r:embed="rId5"/>
          <a:stretch>
            <a:fillRect/>
          </a:stretch>
        </p:blipFill>
        <p:spPr>
          <a:xfrm>
            <a:off x="9315973" y="4049412"/>
            <a:ext cx="990600" cy="1133475"/>
          </a:xfrm>
          <a:prstGeom prst="rect">
            <a:avLst/>
          </a:prstGeom>
        </p:spPr>
      </p:pic>
    </p:spTree>
    <p:extLst>
      <p:ext uri="{BB962C8B-B14F-4D97-AF65-F5344CB8AC3E}">
        <p14:creationId xmlns:p14="http://schemas.microsoft.com/office/powerpoint/2010/main" val="204441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Helix Learning 2016">
      <a:dk1>
        <a:srgbClr val="0093C9"/>
      </a:dk1>
      <a:lt1>
        <a:srgbClr val="FFFFFF"/>
      </a:lt1>
      <a:dk2>
        <a:srgbClr val="0093C9"/>
      </a:dk2>
      <a:lt2>
        <a:srgbClr val="FFFFFF"/>
      </a:lt2>
      <a:accent1>
        <a:srgbClr val="0093C9"/>
      </a:accent1>
      <a:accent2>
        <a:srgbClr val="77777B"/>
      </a:accent2>
      <a:accent3>
        <a:srgbClr val="17BB99"/>
      </a:accent3>
      <a:accent4>
        <a:srgbClr val="FFA200"/>
      </a:accent4>
      <a:accent5>
        <a:srgbClr val="A6A6A6"/>
      </a:accent5>
      <a:accent6>
        <a:srgbClr val="92D050"/>
      </a:accent6>
      <a:hlink>
        <a:srgbClr val="17BB99"/>
      </a:hlink>
      <a:folHlink>
        <a:srgbClr val="0093C9"/>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2" id="{4B212D47-8ED2-48F3-BD8B-4C0F5EB9B218}" vid="{31FD5804-6765-42EC-877E-0FE753069BF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797</TotalTime>
  <Words>1489</Words>
  <Application>Microsoft Office PowerPoint</Application>
  <PresentationFormat>Breedbeeld</PresentationFormat>
  <Paragraphs>280</Paragraphs>
  <Slides>19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19</vt:i4>
      </vt:variant>
    </vt:vector>
  </HeadingPairs>
  <TitlesOfParts>
    <vt:vector size="22" baseType="lpstr">
      <vt:lpstr>Arial</vt:lpstr>
      <vt:lpstr>Calibri</vt:lpstr>
      <vt:lpstr>Kantoorthema</vt:lpstr>
      <vt:lpstr>Uitvoeren gewasbescherming</vt:lpstr>
      <vt:lpstr>Hoofdstuk 8 berekenen dosering</vt:lpstr>
      <vt:lpstr>Massa, lengte en inhoud</vt:lpstr>
      <vt:lpstr>Rekenen</vt:lpstr>
      <vt:lpstr>Rekenen</vt:lpstr>
      <vt:lpstr>Vraag 1 </vt:lpstr>
      <vt:lpstr>Vraag 2 </vt:lpstr>
      <vt:lpstr>Vraag 3</vt:lpstr>
      <vt:lpstr>Vraag 4 en 5</vt:lpstr>
      <vt:lpstr>Vraag 6</vt:lpstr>
      <vt:lpstr>Vraag 7</vt:lpstr>
      <vt:lpstr>Vraag 8</vt:lpstr>
      <vt:lpstr>Vraag 9</vt:lpstr>
      <vt:lpstr>Vraag 10 en 11</vt:lpstr>
      <vt:lpstr>Vraag 12 en 13</vt:lpstr>
      <vt:lpstr>Vraag 14</vt:lpstr>
      <vt:lpstr>Vraag 15</vt:lpstr>
      <vt:lpstr>Vraag 16</vt:lpstr>
      <vt:lpstr>Vraag 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Uitvoeren gewasbescherming</dc:title>
  <dc:creator>Koos van Splunter</dc:creator>
  <cp:lastModifiedBy>Bertus Boer</cp:lastModifiedBy>
  <cp:revision>53</cp:revision>
  <dcterms:created xsi:type="dcterms:W3CDTF">2020-04-14T11:50:25Z</dcterms:created>
  <dcterms:modified xsi:type="dcterms:W3CDTF">2025-03-04T14:28:39Z</dcterms:modified>
</cp:coreProperties>
</file>